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6858000" cy="9906000" type="A4"/>
  <p:notesSz cx="6797675" cy="9926638"/>
  <p:defaultTextStyle>
    <a:defPPr>
      <a:defRPr lang="ja-JP"/>
    </a:defPPr>
    <a:lvl1pPr marL="0" algn="l" defTabSz="1042873" rtl="0" eaLnBrk="1" latinLnBrk="0" hangingPunct="1">
      <a:defRPr kumimoji="1" sz="2053" kern="1200">
        <a:solidFill>
          <a:schemeClr val="tx1"/>
        </a:solidFill>
        <a:latin typeface="+mn-lt"/>
        <a:ea typeface="+mn-ea"/>
        <a:cs typeface="+mn-cs"/>
      </a:defRPr>
    </a:lvl1pPr>
    <a:lvl2pPr marL="521437" algn="l" defTabSz="1042873" rtl="0" eaLnBrk="1" latinLnBrk="0" hangingPunct="1">
      <a:defRPr kumimoji="1" sz="2053" kern="1200">
        <a:solidFill>
          <a:schemeClr val="tx1"/>
        </a:solidFill>
        <a:latin typeface="+mn-lt"/>
        <a:ea typeface="+mn-ea"/>
        <a:cs typeface="+mn-cs"/>
      </a:defRPr>
    </a:lvl2pPr>
    <a:lvl3pPr marL="1042873" algn="l" defTabSz="1042873" rtl="0" eaLnBrk="1" latinLnBrk="0" hangingPunct="1">
      <a:defRPr kumimoji="1" sz="2053" kern="1200">
        <a:solidFill>
          <a:schemeClr val="tx1"/>
        </a:solidFill>
        <a:latin typeface="+mn-lt"/>
        <a:ea typeface="+mn-ea"/>
        <a:cs typeface="+mn-cs"/>
      </a:defRPr>
    </a:lvl3pPr>
    <a:lvl4pPr marL="1564310" algn="l" defTabSz="1042873" rtl="0" eaLnBrk="1" latinLnBrk="0" hangingPunct="1">
      <a:defRPr kumimoji="1" sz="2053" kern="1200">
        <a:solidFill>
          <a:schemeClr val="tx1"/>
        </a:solidFill>
        <a:latin typeface="+mn-lt"/>
        <a:ea typeface="+mn-ea"/>
        <a:cs typeface="+mn-cs"/>
      </a:defRPr>
    </a:lvl4pPr>
    <a:lvl5pPr marL="2085746" algn="l" defTabSz="1042873" rtl="0" eaLnBrk="1" latinLnBrk="0" hangingPunct="1">
      <a:defRPr kumimoji="1" sz="2053" kern="1200">
        <a:solidFill>
          <a:schemeClr val="tx1"/>
        </a:solidFill>
        <a:latin typeface="+mn-lt"/>
        <a:ea typeface="+mn-ea"/>
        <a:cs typeface="+mn-cs"/>
      </a:defRPr>
    </a:lvl5pPr>
    <a:lvl6pPr marL="2607183" algn="l" defTabSz="1042873" rtl="0" eaLnBrk="1" latinLnBrk="0" hangingPunct="1">
      <a:defRPr kumimoji="1" sz="2053" kern="1200">
        <a:solidFill>
          <a:schemeClr val="tx1"/>
        </a:solidFill>
        <a:latin typeface="+mn-lt"/>
        <a:ea typeface="+mn-ea"/>
        <a:cs typeface="+mn-cs"/>
      </a:defRPr>
    </a:lvl6pPr>
    <a:lvl7pPr marL="3128620" algn="l" defTabSz="1042873" rtl="0" eaLnBrk="1" latinLnBrk="0" hangingPunct="1">
      <a:defRPr kumimoji="1" sz="2053" kern="1200">
        <a:solidFill>
          <a:schemeClr val="tx1"/>
        </a:solidFill>
        <a:latin typeface="+mn-lt"/>
        <a:ea typeface="+mn-ea"/>
        <a:cs typeface="+mn-cs"/>
      </a:defRPr>
    </a:lvl7pPr>
    <a:lvl8pPr marL="3650056" algn="l" defTabSz="1042873" rtl="0" eaLnBrk="1" latinLnBrk="0" hangingPunct="1">
      <a:defRPr kumimoji="1" sz="2053" kern="1200">
        <a:solidFill>
          <a:schemeClr val="tx1"/>
        </a:solidFill>
        <a:latin typeface="+mn-lt"/>
        <a:ea typeface="+mn-ea"/>
        <a:cs typeface="+mn-cs"/>
      </a:defRPr>
    </a:lvl8pPr>
    <a:lvl9pPr marL="4171493" algn="l" defTabSz="1042873" rtl="0" eaLnBrk="1" latinLnBrk="0" hangingPunct="1">
      <a:defRPr kumimoji="1" sz="205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021"/>
    <a:srgbClr val="FF9F3F"/>
    <a:srgbClr val="FF9933"/>
    <a:srgbClr val="FFCC00"/>
    <a:srgbClr val="FF9900"/>
    <a:srgbClr val="FFCCFF"/>
    <a:srgbClr val="7EB47F"/>
    <a:srgbClr val="66FF33"/>
    <a:srgbClr val="00FF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00" autoAdjust="0"/>
    <p:restoredTop sz="94660"/>
  </p:normalViewPr>
  <p:slideViewPr>
    <p:cSldViewPr>
      <p:cViewPr varScale="1">
        <p:scale>
          <a:sx n="63" d="100"/>
          <a:sy n="63" d="100"/>
        </p:scale>
        <p:origin x="2784" y="58"/>
      </p:cViewPr>
      <p:guideLst>
        <p:guide orient="horz" pos="3120"/>
        <p:guide pos="216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07311264-8FED-4029-B3C5-476D709088FB}" type="datetimeFigureOut">
              <a:rPr kumimoji="1" lang="ja-JP" altLang="en-US" smtClean="0"/>
              <a:t>2021/11/8</a:t>
            </a:fld>
            <a:endParaRPr kumimoji="1" lang="ja-JP" altLang="en-US"/>
          </a:p>
        </p:txBody>
      </p:sp>
      <p:sp>
        <p:nvSpPr>
          <p:cNvPr id="4" name="フッター プレースホルダー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6E4ADB22-78BF-49B3-846F-503CEB92E972}" type="slidenum">
              <a:rPr kumimoji="1" lang="ja-JP" altLang="en-US" smtClean="0"/>
              <a:t>‹#›</a:t>
            </a:fld>
            <a:endParaRPr kumimoji="1" lang="ja-JP" altLang="en-US"/>
          </a:p>
        </p:txBody>
      </p:sp>
    </p:spTree>
    <p:extLst>
      <p:ext uri="{BB962C8B-B14F-4D97-AF65-F5344CB8AC3E}">
        <p14:creationId xmlns:p14="http://schemas.microsoft.com/office/powerpoint/2010/main" val="14003666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AD738AE-F313-4F38-AD96-A2761136DF41}" type="datetimeFigureOut">
              <a:rPr kumimoji="1" lang="ja-JP" altLang="en-US" smtClean="0"/>
              <a:t>2021/11/8</a:t>
            </a:fld>
            <a:endParaRPr kumimoji="1" lang="ja-JP" altLang="en-US"/>
          </a:p>
        </p:txBody>
      </p:sp>
      <p:sp>
        <p:nvSpPr>
          <p:cNvPr id="4" name="スライド イメージ プレースホルダー 3"/>
          <p:cNvSpPr>
            <a:spLocks noGrp="1" noRot="1" noChangeAspect="1"/>
          </p:cNvSpPr>
          <p:nvPr>
            <p:ph type="sldImg" idx="2"/>
          </p:nvPr>
        </p:nvSpPr>
        <p:spPr>
          <a:xfrm>
            <a:off x="2111375" y="744538"/>
            <a:ext cx="2574925" cy="37226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86B56A2-785E-478F-AF54-123653929787}" type="slidenum">
              <a:rPr kumimoji="1" lang="ja-JP" altLang="en-US" smtClean="0"/>
              <a:t>‹#›</a:t>
            </a:fld>
            <a:endParaRPr kumimoji="1" lang="ja-JP" altLang="en-US"/>
          </a:p>
        </p:txBody>
      </p:sp>
    </p:spTree>
    <p:extLst>
      <p:ext uri="{BB962C8B-B14F-4D97-AF65-F5344CB8AC3E}">
        <p14:creationId xmlns:p14="http://schemas.microsoft.com/office/powerpoint/2010/main" val="2695233938"/>
      </p:ext>
    </p:extLst>
  </p:cSld>
  <p:clrMap bg1="lt1" tx1="dk1" bg2="lt2" tx2="dk2" accent1="accent1" accent2="accent2" accent3="accent3" accent4="accent4" accent5="accent5" accent6="accent6" hlink="hlink" folHlink="folHlink"/>
  <p:hf sldNum="0" hdr="0" ftr="0" dt="0"/>
  <p:notesStyle>
    <a:lvl1pPr marL="0" algn="l" defTabSz="1042873" rtl="0" eaLnBrk="1" latinLnBrk="0" hangingPunct="1">
      <a:defRPr kumimoji="1" sz="1369" kern="1200">
        <a:solidFill>
          <a:schemeClr val="tx1"/>
        </a:solidFill>
        <a:latin typeface="+mn-lt"/>
        <a:ea typeface="+mn-ea"/>
        <a:cs typeface="+mn-cs"/>
      </a:defRPr>
    </a:lvl1pPr>
    <a:lvl2pPr marL="521437" algn="l" defTabSz="1042873" rtl="0" eaLnBrk="1" latinLnBrk="0" hangingPunct="1">
      <a:defRPr kumimoji="1" sz="1369" kern="1200">
        <a:solidFill>
          <a:schemeClr val="tx1"/>
        </a:solidFill>
        <a:latin typeface="+mn-lt"/>
        <a:ea typeface="+mn-ea"/>
        <a:cs typeface="+mn-cs"/>
      </a:defRPr>
    </a:lvl2pPr>
    <a:lvl3pPr marL="1042873" algn="l" defTabSz="1042873" rtl="0" eaLnBrk="1" latinLnBrk="0" hangingPunct="1">
      <a:defRPr kumimoji="1" sz="1369" kern="1200">
        <a:solidFill>
          <a:schemeClr val="tx1"/>
        </a:solidFill>
        <a:latin typeface="+mn-lt"/>
        <a:ea typeface="+mn-ea"/>
        <a:cs typeface="+mn-cs"/>
      </a:defRPr>
    </a:lvl3pPr>
    <a:lvl4pPr marL="1564310" algn="l" defTabSz="1042873" rtl="0" eaLnBrk="1" latinLnBrk="0" hangingPunct="1">
      <a:defRPr kumimoji="1" sz="1369" kern="1200">
        <a:solidFill>
          <a:schemeClr val="tx1"/>
        </a:solidFill>
        <a:latin typeface="+mn-lt"/>
        <a:ea typeface="+mn-ea"/>
        <a:cs typeface="+mn-cs"/>
      </a:defRPr>
    </a:lvl4pPr>
    <a:lvl5pPr marL="2085746" algn="l" defTabSz="1042873" rtl="0" eaLnBrk="1" latinLnBrk="0" hangingPunct="1">
      <a:defRPr kumimoji="1" sz="1369" kern="1200">
        <a:solidFill>
          <a:schemeClr val="tx1"/>
        </a:solidFill>
        <a:latin typeface="+mn-lt"/>
        <a:ea typeface="+mn-ea"/>
        <a:cs typeface="+mn-cs"/>
      </a:defRPr>
    </a:lvl5pPr>
    <a:lvl6pPr marL="2607183" algn="l" defTabSz="1042873" rtl="0" eaLnBrk="1" latinLnBrk="0" hangingPunct="1">
      <a:defRPr kumimoji="1" sz="1369" kern="1200">
        <a:solidFill>
          <a:schemeClr val="tx1"/>
        </a:solidFill>
        <a:latin typeface="+mn-lt"/>
        <a:ea typeface="+mn-ea"/>
        <a:cs typeface="+mn-cs"/>
      </a:defRPr>
    </a:lvl6pPr>
    <a:lvl7pPr marL="3128620" algn="l" defTabSz="1042873" rtl="0" eaLnBrk="1" latinLnBrk="0" hangingPunct="1">
      <a:defRPr kumimoji="1" sz="1369" kern="1200">
        <a:solidFill>
          <a:schemeClr val="tx1"/>
        </a:solidFill>
        <a:latin typeface="+mn-lt"/>
        <a:ea typeface="+mn-ea"/>
        <a:cs typeface="+mn-cs"/>
      </a:defRPr>
    </a:lvl7pPr>
    <a:lvl8pPr marL="3650056" algn="l" defTabSz="1042873" rtl="0" eaLnBrk="1" latinLnBrk="0" hangingPunct="1">
      <a:defRPr kumimoji="1" sz="1369" kern="1200">
        <a:solidFill>
          <a:schemeClr val="tx1"/>
        </a:solidFill>
        <a:latin typeface="+mn-lt"/>
        <a:ea typeface="+mn-ea"/>
        <a:cs typeface="+mn-cs"/>
      </a:defRPr>
    </a:lvl8pPr>
    <a:lvl9pPr marL="4171493" algn="l" defTabSz="1042873" rtl="0" eaLnBrk="1" latinLnBrk="0" hangingPunct="1">
      <a:defRPr kumimoji="1" sz="13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1375" y="744538"/>
            <a:ext cx="2574925" cy="3722687"/>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49279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1375" y="744538"/>
            <a:ext cx="2574925" cy="3722687"/>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525800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1" y="3077282"/>
            <a:ext cx="5829300" cy="212337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1" y="5613400"/>
            <a:ext cx="4800600" cy="2531533"/>
          </a:xfrm>
        </p:spPr>
        <p:txBody>
          <a:bodyPr/>
          <a:lstStyle>
            <a:lvl1pPr marL="0" indent="0" algn="ctr">
              <a:buNone/>
              <a:defRPr>
                <a:solidFill>
                  <a:schemeClr val="tx1">
                    <a:tint val="75000"/>
                  </a:schemeClr>
                </a:solidFill>
              </a:defRPr>
            </a:lvl1pPr>
            <a:lvl2pPr marL="430772" indent="0" algn="ctr">
              <a:buNone/>
              <a:defRPr>
                <a:solidFill>
                  <a:schemeClr val="tx1">
                    <a:tint val="75000"/>
                  </a:schemeClr>
                </a:solidFill>
              </a:defRPr>
            </a:lvl2pPr>
            <a:lvl3pPr marL="861544" indent="0" algn="ctr">
              <a:buNone/>
              <a:defRPr>
                <a:solidFill>
                  <a:schemeClr val="tx1">
                    <a:tint val="75000"/>
                  </a:schemeClr>
                </a:solidFill>
              </a:defRPr>
            </a:lvl3pPr>
            <a:lvl4pPr marL="1292317" indent="0" algn="ctr">
              <a:buNone/>
              <a:defRPr>
                <a:solidFill>
                  <a:schemeClr val="tx1">
                    <a:tint val="75000"/>
                  </a:schemeClr>
                </a:solidFill>
              </a:defRPr>
            </a:lvl4pPr>
            <a:lvl5pPr marL="1723089" indent="0" algn="ctr">
              <a:buNone/>
              <a:defRPr>
                <a:solidFill>
                  <a:schemeClr val="tx1">
                    <a:tint val="75000"/>
                  </a:schemeClr>
                </a:solidFill>
              </a:defRPr>
            </a:lvl5pPr>
            <a:lvl6pPr marL="2153862" indent="0" algn="ctr">
              <a:buNone/>
              <a:defRPr>
                <a:solidFill>
                  <a:schemeClr val="tx1">
                    <a:tint val="75000"/>
                  </a:schemeClr>
                </a:solidFill>
              </a:defRPr>
            </a:lvl6pPr>
            <a:lvl7pPr marL="2584633" indent="0" algn="ctr">
              <a:buNone/>
              <a:defRPr>
                <a:solidFill>
                  <a:schemeClr val="tx1">
                    <a:tint val="75000"/>
                  </a:schemeClr>
                </a:solidFill>
              </a:defRPr>
            </a:lvl7pPr>
            <a:lvl8pPr marL="3015405" indent="0" algn="ctr">
              <a:buNone/>
              <a:defRPr>
                <a:solidFill>
                  <a:schemeClr val="tx1">
                    <a:tint val="75000"/>
                  </a:schemeClr>
                </a:solidFill>
              </a:defRPr>
            </a:lvl8pPr>
            <a:lvl9pPr marL="3446178"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A844AFA-63C7-493A-8BF5-F4D2838BA8F8}" type="datetimeFigureOut">
              <a:rPr kumimoji="1" lang="ja-JP" altLang="en-US" smtClean="0"/>
              <a:t>2021/11/8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7F31E7-333F-4BE5-9C6C-A08721EB0702}" type="slidenum">
              <a:rPr kumimoji="1" lang="ja-JP" altLang="en-US" smtClean="0"/>
              <a:t>‹#›</a:t>
            </a:fld>
            <a:endParaRPr kumimoji="1" lang="ja-JP" altLang="en-US"/>
          </a:p>
        </p:txBody>
      </p:sp>
    </p:spTree>
    <p:extLst>
      <p:ext uri="{BB962C8B-B14F-4D97-AF65-F5344CB8AC3E}">
        <p14:creationId xmlns:p14="http://schemas.microsoft.com/office/powerpoint/2010/main" val="226757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A844AFA-63C7-493A-8BF5-F4D2838BA8F8}" type="datetimeFigureOut">
              <a:rPr kumimoji="1" lang="ja-JP" altLang="en-US" smtClean="0"/>
              <a:t>2021/11/8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7F31E7-333F-4BE5-9C6C-A08721EB0702}" type="slidenum">
              <a:rPr kumimoji="1" lang="ja-JP" altLang="en-US" smtClean="0"/>
              <a:t>‹#›</a:t>
            </a:fld>
            <a:endParaRPr kumimoji="1" lang="ja-JP" altLang="en-US"/>
          </a:p>
        </p:txBody>
      </p:sp>
    </p:spTree>
    <p:extLst>
      <p:ext uri="{BB962C8B-B14F-4D97-AF65-F5344CB8AC3E}">
        <p14:creationId xmlns:p14="http://schemas.microsoft.com/office/powerpoint/2010/main" val="3100732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8" y="529701"/>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7" y="529701"/>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A844AFA-63C7-493A-8BF5-F4D2838BA8F8}" type="datetimeFigureOut">
              <a:rPr kumimoji="1" lang="ja-JP" altLang="en-US" smtClean="0"/>
              <a:t>2021/11/8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7F31E7-333F-4BE5-9C6C-A08721EB0702}" type="slidenum">
              <a:rPr kumimoji="1" lang="ja-JP" altLang="en-US" smtClean="0"/>
              <a:t>‹#›</a:t>
            </a:fld>
            <a:endParaRPr kumimoji="1" lang="ja-JP" altLang="en-US"/>
          </a:p>
        </p:txBody>
      </p:sp>
    </p:spTree>
    <p:extLst>
      <p:ext uri="{BB962C8B-B14F-4D97-AF65-F5344CB8AC3E}">
        <p14:creationId xmlns:p14="http://schemas.microsoft.com/office/powerpoint/2010/main" val="4107746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A844AFA-63C7-493A-8BF5-F4D2838BA8F8}" type="datetimeFigureOut">
              <a:rPr kumimoji="1" lang="ja-JP" altLang="en-US" smtClean="0"/>
              <a:t>2021/11/8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7F31E7-333F-4BE5-9C6C-A08721EB0702}" type="slidenum">
              <a:rPr kumimoji="1" lang="ja-JP" altLang="en-US" smtClean="0"/>
              <a:t>‹#›</a:t>
            </a:fld>
            <a:endParaRPr kumimoji="1" lang="ja-JP" altLang="en-US"/>
          </a:p>
        </p:txBody>
      </p:sp>
    </p:spTree>
    <p:extLst>
      <p:ext uri="{BB962C8B-B14F-4D97-AF65-F5344CB8AC3E}">
        <p14:creationId xmlns:p14="http://schemas.microsoft.com/office/powerpoint/2010/main" val="1784862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7" y="6365524"/>
            <a:ext cx="5829300" cy="1967442"/>
          </a:xfrm>
        </p:spPr>
        <p:txBody>
          <a:bodyPr anchor="t"/>
          <a:lstStyle>
            <a:lvl1pPr algn="l">
              <a:defRPr sz="3768"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7" y="4198591"/>
            <a:ext cx="5829300" cy="2166936"/>
          </a:xfrm>
        </p:spPr>
        <p:txBody>
          <a:bodyPr anchor="b"/>
          <a:lstStyle>
            <a:lvl1pPr marL="0" indent="0">
              <a:buNone/>
              <a:defRPr sz="1885">
                <a:solidFill>
                  <a:schemeClr val="tx1">
                    <a:tint val="75000"/>
                  </a:schemeClr>
                </a:solidFill>
              </a:defRPr>
            </a:lvl1pPr>
            <a:lvl2pPr marL="430772" indent="0">
              <a:buNone/>
              <a:defRPr sz="1696">
                <a:solidFill>
                  <a:schemeClr val="tx1">
                    <a:tint val="75000"/>
                  </a:schemeClr>
                </a:solidFill>
              </a:defRPr>
            </a:lvl2pPr>
            <a:lvl3pPr marL="861544" indent="0">
              <a:buNone/>
              <a:defRPr sz="1508">
                <a:solidFill>
                  <a:schemeClr val="tx1">
                    <a:tint val="75000"/>
                  </a:schemeClr>
                </a:solidFill>
              </a:defRPr>
            </a:lvl3pPr>
            <a:lvl4pPr marL="1292317" indent="0">
              <a:buNone/>
              <a:defRPr sz="1318">
                <a:solidFill>
                  <a:schemeClr val="tx1">
                    <a:tint val="75000"/>
                  </a:schemeClr>
                </a:solidFill>
              </a:defRPr>
            </a:lvl4pPr>
            <a:lvl5pPr marL="1723089" indent="0">
              <a:buNone/>
              <a:defRPr sz="1318">
                <a:solidFill>
                  <a:schemeClr val="tx1">
                    <a:tint val="75000"/>
                  </a:schemeClr>
                </a:solidFill>
              </a:defRPr>
            </a:lvl5pPr>
            <a:lvl6pPr marL="2153862" indent="0">
              <a:buNone/>
              <a:defRPr sz="1318">
                <a:solidFill>
                  <a:schemeClr val="tx1">
                    <a:tint val="75000"/>
                  </a:schemeClr>
                </a:solidFill>
              </a:defRPr>
            </a:lvl6pPr>
            <a:lvl7pPr marL="2584633" indent="0">
              <a:buNone/>
              <a:defRPr sz="1318">
                <a:solidFill>
                  <a:schemeClr val="tx1">
                    <a:tint val="75000"/>
                  </a:schemeClr>
                </a:solidFill>
              </a:defRPr>
            </a:lvl7pPr>
            <a:lvl8pPr marL="3015405" indent="0">
              <a:buNone/>
              <a:defRPr sz="1318">
                <a:solidFill>
                  <a:schemeClr val="tx1">
                    <a:tint val="75000"/>
                  </a:schemeClr>
                </a:solidFill>
              </a:defRPr>
            </a:lvl8pPr>
            <a:lvl9pPr marL="3446178" indent="0">
              <a:buNone/>
              <a:defRPr sz="1318">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A844AFA-63C7-493A-8BF5-F4D2838BA8F8}" type="datetimeFigureOut">
              <a:rPr kumimoji="1" lang="ja-JP" altLang="en-US" smtClean="0"/>
              <a:t>2021/11/8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7F31E7-333F-4BE5-9C6C-A08721EB0702}" type="slidenum">
              <a:rPr kumimoji="1" lang="ja-JP" altLang="en-US" smtClean="0"/>
              <a:t>‹#›</a:t>
            </a:fld>
            <a:endParaRPr kumimoji="1" lang="ja-JP" altLang="en-US"/>
          </a:p>
        </p:txBody>
      </p:sp>
    </p:spTree>
    <p:extLst>
      <p:ext uri="{BB962C8B-B14F-4D97-AF65-F5344CB8AC3E}">
        <p14:creationId xmlns:p14="http://schemas.microsoft.com/office/powerpoint/2010/main" val="1743138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7" y="3081867"/>
            <a:ext cx="2257425" cy="8715906"/>
          </a:xfrm>
        </p:spPr>
        <p:txBody>
          <a:bodyPr/>
          <a:lstStyle>
            <a:lvl1pPr>
              <a:defRPr sz="2638"/>
            </a:lvl1pPr>
            <a:lvl2pPr>
              <a:defRPr sz="2262"/>
            </a:lvl2pPr>
            <a:lvl3pPr>
              <a:defRPr sz="1885"/>
            </a:lvl3pPr>
            <a:lvl4pPr>
              <a:defRPr sz="1696"/>
            </a:lvl4pPr>
            <a:lvl5pPr>
              <a:defRPr sz="1696"/>
            </a:lvl5pPr>
            <a:lvl6pPr>
              <a:defRPr sz="1696"/>
            </a:lvl6pPr>
            <a:lvl7pPr>
              <a:defRPr sz="1696"/>
            </a:lvl7pPr>
            <a:lvl8pPr>
              <a:defRPr sz="1696"/>
            </a:lvl8pPr>
            <a:lvl9pPr>
              <a:defRPr sz="1696"/>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3" y="3081867"/>
            <a:ext cx="2257425" cy="8715906"/>
          </a:xfrm>
        </p:spPr>
        <p:txBody>
          <a:bodyPr/>
          <a:lstStyle>
            <a:lvl1pPr>
              <a:defRPr sz="2638"/>
            </a:lvl1pPr>
            <a:lvl2pPr>
              <a:defRPr sz="2262"/>
            </a:lvl2pPr>
            <a:lvl3pPr>
              <a:defRPr sz="1885"/>
            </a:lvl3pPr>
            <a:lvl4pPr>
              <a:defRPr sz="1696"/>
            </a:lvl4pPr>
            <a:lvl5pPr>
              <a:defRPr sz="1696"/>
            </a:lvl5pPr>
            <a:lvl6pPr>
              <a:defRPr sz="1696"/>
            </a:lvl6pPr>
            <a:lvl7pPr>
              <a:defRPr sz="1696"/>
            </a:lvl7pPr>
            <a:lvl8pPr>
              <a:defRPr sz="1696"/>
            </a:lvl8pPr>
            <a:lvl9pPr>
              <a:defRPr sz="1696"/>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A844AFA-63C7-493A-8BF5-F4D2838BA8F8}" type="datetimeFigureOut">
              <a:rPr kumimoji="1" lang="ja-JP" altLang="en-US" smtClean="0"/>
              <a:t>2021/11/8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F7F31E7-333F-4BE5-9C6C-A08721EB0702}" type="slidenum">
              <a:rPr kumimoji="1" lang="ja-JP" altLang="en-US" smtClean="0"/>
              <a:t>‹#›</a:t>
            </a:fld>
            <a:endParaRPr kumimoji="1" lang="ja-JP" altLang="en-US"/>
          </a:p>
        </p:txBody>
      </p:sp>
    </p:spTree>
    <p:extLst>
      <p:ext uri="{BB962C8B-B14F-4D97-AF65-F5344CB8AC3E}">
        <p14:creationId xmlns:p14="http://schemas.microsoft.com/office/powerpoint/2010/main" val="2448291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703"/>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2" y="2217389"/>
            <a:ext cx="3030141" cy="924101"/>
          </a:xfrm>
        </p:spPr>
        <p:txBody>
          <a:bodyPr anchor="b"/>
          <a:lstStyle>
            <a:lvl1pPr marL="0" indent="0">
              <a:buNone/>
              <a:defRPr sz="2262" b="1"/>
            </a:lvl1pPr>
            <a:lvl2pPr marL="430772" indent="0">
              <a:buNone/>
              <a:defRPr sz="1885" b="1"/>
            </a:lvl2pPr>
            <a:lvl3pPr marL="861544" indent="0">
              <a:buNone/>
              <a:defRPr sz="1696" b="1"/>
            </a:lvl3pPr>
            <a:lvl4pPr marL="1292317" indent="0">
              <a:buNone/>
              <a:defRPr sz="1508" b="1"/>
            </a:lvl4pPr>
            <a:lvl5pPr marL="1723089" indent="0">
              <a:buNone/>
              <a:defRPr sz="1508" b="1"/>
            </a:lvl5pPr>
            <a:lvl6pPr marL="2153862" indent="0">
              <a:buNone/>
              <a:defRPr sz="1508" b="1"/>
            </a:lvl6pPr>
            <a:lvl7pPr marL="2584633" indent="0">
              <a:buNone/>
              <a:defRPr sz="1508" b="1"/>
            </a:lvl7pPr>
            <a:lvl8pPr marL="3015405" indent="0">
              <a:buNone/>
              <a:defRPr sz="1508" b="1"/>
            </a:lvl8pPr>
            <a:lvl9pPr marL="3446178" indent="0">
              <a:buNone/>
              <a:defRPr sz="1508"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2" y="3141485"/>
            <a:ext cx="3030141" cy="5707416"/>
          </a:xfrm>
        </p:spPr>
        <p:txBody>
          <a:bodyPr/>
          <a:lstStyle>
            <a:lvl1pPr>
              <a:defRPr sz="2262"/>
            </a:lvl1pPr>
            <a:lvl2pPr>
              <a:defRPr sz="1885"/>
            </a:lvl2pPr>
            <a:lvl3pPr>
              <a:defRPr sz="1696"/>
            </a:lvl3pPr>
            <a:lvl4pPr>
              <a:defRPr sz="1508"/>
            </a:lvl4pPr>
            <a:lvl5pPr>
              <a:defRPr sz="1508"/>
            </a:lvl5pPr>
            <a:lvl6pPr>
              <a:defRPr sz="1508"/>
            </a:lvl6pPr>
            <a:lvl7pPr>
              <a:defRPr sz="1508"/>
            </a:lvl7pPr>
            <a:lvl8pPr>
              <a:defRPr sz="1508"/>
            </a:lvl8pPr>
            <a:lvl9pPr>
              <a:defRPr sz="1508"/>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2" y="2217389"/>
            <a:ext cx="3031331" cy="924101"/>
          </a:xfrm>
        </p:spPr>
        <p:txBody>
          <a:bodyPr anchor="b"/>
          <a:lstStyle>
            <a:lvl1pPr marL="0" indent="0">
              <a:buNone/>
              <a:defRPr sz="2262" b="1"/>
            </a:lvl1pPr>
            <a:lvl2pPr marL="430772" indent="0">
              <a:buNone/>
              <a:defRPr sz="1885" b="1"/>
            </a:lvl2pPr>
            <a:lvl3pPr marL="861544" indent="0">
              <a:buNone/>
              <a:defRPr sz="1696" b="1"/>
            </a:lvl3pPr>
            <a:lvl4pPr marL="1292317" indent="0">
              <a:buNone/>
              <a:defRPr sz="1508" b="1"/>
            </a:lvl4pPr>
            <a:lvl5pPr marL="1723089" indent="0">
              <a:buNone/>
              <a:defRPr sz="1508" b="1"/>
            </a:lvl5pPr>
            <a:lvl6pPr marL="2153862" indent="0">
              <a:buNone/>
              <a:defRPr sz="1508" b="1"/>
            </a:lvl6pPr>
            <a:lvl7pPr marL="2584633" indent="0">
              <a:buNone/>
              <a:defRPr sz="1508" b="1"/>
            </a:lvl7pPr>
            <a:lvl8pPr marL="3015405" indent="0">
              <a:buNone/>
              <a:defRPr sz="1508" b="1"/>
            </a:lvl8pPr>
            <a:lvl9pPr marL="3446178" indent="0">
              <a:buNone/>
              <a:defRPr sz="1508"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2" y="3141485"/>
            <a:ext cx="3031331" cy="5707416"/>
          </a:xfrm>
        </p:spPr>
        <p:txBody>
          <a:bodyPr/>
          <a:lstStyle>
            <a:lvl1pPr>
              <a:defRPr sz="2262"/>
            </a:lvl1pPr>
            <a:lvl2pPr>
              <a:defRPr sz="1885"/>
            </a:lvl2pPr>
            <a:lvl3pPr>
              <a:defRPr sz="1696"/>
            </a:lvl3pPr>
            <a:lvl4pPr>
              <a:defRPr sz="1508"/>
            </a:lvl4pPr>
            <a:lvl5pPr>
              <a:defRPr sz="1508"/>
            </a:lvl5pPr>
            <a:lvl6pPr>
              <a:defRPr sz="1508"/>
            </a:lvl6pPr>
            <a:lvl7pPr>
              <a:defRPr sz="1508"/>
            </a:lvl7pPr>
            <a:lvl8pPr>
              <a:defRPr sz="1508"/>
            </a:lvl8pPr>
            <a:lvl9pPr>
              <a:defRPr sz="1508"/>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A844AFA-63C7-493A-8BF5-F4D2838BA8F8}" type="datetimeFigureOut">
              <a:rPr kumimoji="1" lang="ja-JP" altLang="en-US" smtClean="0"/>
              <a:t>2021/11/8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F7F31E7-333F-4BE5-9C6C-A08721EB0702}" type="slidenum">
              <a:rPr kumimoji="1" lang="ja-JP" altLang="en-US" smtClean="0"/>
              <a:t>‹#›</a:t>
            </a:fld>
            <a:endParaRPr kumimoji="1" lang="ja-JP" altLang="en-US"/>
          </a:p>
        </p:txBody>
      </p:sp>
    </p:spTree>
    <p:extLst>
      <p:ext uri="{BB962C8B-B14F-4D97-AF65-F5344CB8AC3E}">
        <p14:creationId xmlns:p14="http://schemas.microsoft.com/office/powerpoint/2010/main" val="3007204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A844AFA-63C7-493A-8BF5-F4D2838BA8F8}" type="datetimeFigureOut">
              <a:rPr kumimoji="1" lang="ja-JP" altLang="en-US" smtClean="0"/>
              <a:t>2021/11/8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F7F31E7-333F-4BE5-9C6C-A08721EB0702}" type="slidenum">
              <a:rPr kumimoji="1" lang="ja-JP" altLang="en-US" smtClean="0"/>
              <a:t>‹#›</a:t>
            </a:fld>
            <a:endParaRPr kumimoji="1" lang="ja-JP" altLang="en-US"/>
          </a:p>
        </p:txBody>
      </p:sp>
    </p:spTree>
    <p:extLst>
      <p:ext uri="{BB962C8B-B14F-4D97-AF65-F5344CB8AC3E}">
        <p14:creationId xmlns:p14="http://schemas.microsoft.com/office/powerpoint/2010/main" val="4124122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A844AFA-63C7-493A-8BF5-F4D2838BA8F8}" type="datetimeFigureOut">
              <a:rPr kumimoji="1" lang="ja-JP" altLang="en-US" smtClean="0"/>
              <a:t>2021/11/8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F7F31E7-333F-4BE5-9C6C-A08721EB0702}" type="slidenum">
              <a:rPr kumimoji="1" lang="ja-JP" altLang="en-US" smtClean="0"/>
              <a:t>‹#›</a:t>
            </a:fld>
            <a:endParaRPr kumimoji="1" lang="ja-JP" altLang="en-US"/>
          </a:p>
        </p:txBody>
      </p:sp>
    </p:spTree>
    <p:extLst>
      <p:ext uri="{BB962C8B-B14F-4D97-AF65-F5344CB8AC3E}">
        <p14:creationId xmlns:p14="http://schemas.microsoft.com/office/powerpoint/2010/main" val="2527144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6"/>
            <a:ext cx="2256235" cy="1678516"/>
          </a:xfrm>
        </p:spPr>
        <p:txBody>
          <a:bodyPr anchor="b"/>
          <a:lstStyle>
            <a:lvl1pPr algn="l">
              <a:defRPr sz="1885"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9" y="394410"/>
            <a:ext cx="3833814" cy="8454497"/>
          </a:xfrm>
        </p:spPr>
        <p:txBody>
          <a:bodyPr/>
          <a:lstStyle>
            <a:lvl1pPr>
              <a:defRPr sz="3014"/>
            </a:lvl1pPr>
            <a:lvl2pPr>
              <a:defRPr sz="2638"/>
            </a:lvl2pPr>
            <a:lvl3pPr>
              <a:defRPr sz="2262"/>
            </a:lvl3pPr>
            <a:lvl4pPr>
              <a:defRPr sz="1885"/>
            </a:lvl4pPr>
            <a:lvl5pPr>
              <a:defRPr sz="1885"/>
            </a:lvl5pPr>
            <a:lvl6pPr>
              <a:defRPr sz="1885"/>
            </a:lvl6pPr>
            <a:lvl7pPr>
              <a:defRPr sz="1885"/>
            </a:lvl7pPr>
            <a:lvl8pPr>
              <a:defRPr sz="1885"/>
            </a:lvl8pPr>
            <a:lvl9pPr>
              <a:defRPr sz="188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318"/>
            </a:lvl1pPr>
            <a:lvl2pPr marL="430772" indent="0">
              <a:buNone/>
              <a:defRPr sz="1131"/>
            </a:lvl2pPr>
            <a:lvl3pPr marL="861544" indent="0">
              <a:buNone/>
              <a:defRPr sz="942"/>
            </a:lvl3pPr>
            <a:lvl4pPr marL="1292317" indent="0">
              <a:buNone/>
              <a:defRPr sz="848"/>
            </a:lvl4pPr>
            <a:lvl5pPr marL="1723089" indent="0">
              <a:buNone/>
              <a:defRPr sz="848"/>
            </a:lvl5pPr>
            <a:lvl6pPr marL="2153862" indent="0">
              <a:buNone/>
              <a:defRPr sz="848"/>
            </a:lvl6pPr>
            <a:lvl7pPr marL="2584633" indent="0">
              <a:buNone/>
              <a:defRPr sz="848"/>
            </a:lvl7pPr>
            <a:lvl8pPr marL="3015405" indent="0">
              <a:buNone/>
              <a:defRPr sz="848"/>
            </a:lvl8pPr>
            <a:lvl9pPr marL="3446178" indent="0">
              <a:buNone/>
              <a:defRPr sz="848"/>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A844AFA-63C7-493A-8BF5-F4D2838BA8F8}" type="datetimeFigureOut">
              <a:rPr kumimoji="1" lang="ja-JP" altLang="en-US" smtClean="0"/>
              <a:t>2021/11/8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F7F31E7-333F-4BE5-9C6C-A08721EB0702}" type="slidenum">
              <a:rPr kumimoji="1" lang="ja-JP" altLang="en-US" smtClean="0"/>
              <a:t>‹#›</a:t>
            </a:fld>
            <a:endParaRPr kumimoji="1" lang="ja-JP" altLang="en-US"/>
          </a:p>
        </p:txBody>
      </p:sp>
    </p:spTree>
    <p:extLst>
      <p:ext uri="{BB962C8B-B14F-4D97-AF65-F5344CB8AC3E}">
        <p14:creationId xmlns:p14="http://schemas.microsoft.com/office/powerpoint/2010/main" val="916784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7" y="6934205"/>
            <a:ext cx="4114800" cy="818622"/>
          </a:xfrm>
        </p:spPr>
        <p:txBody>
          <a:bodyPr anchor="b"/>
          <a:lstStyle>
            <a:lvl1pPr algn="l">
              <a:defRPr sz="1885"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7" y="885119"/>
            <a:ext cx="4114800" cy="5943600"/>
          </a:xfrm>
        </p:spPr>
        <p:txBody>
          <a:bodyPr/>
          <a:lstStyle>
            <a:lvl1pPr marL="0" indent="0">
              <a:buNone/>
              <a:defRPr sz="3014"/>
            </a:lvl1pPr>
            <a:lvl2pPr marL="430772" indent="0">
              <a:buNone/>
              <a:defRPr sz="2638"/>
            </a:lvl2pPr>
            <a:lvl3pPr marL="861544" indent="0">
              <a:buNone/>
              <a:defRPr sz="2262"/>
            </a:lvl3pPr>
            <a:lvl4pPr marL="1292317" indent="0">
              <a:buNone/>
              <a:defRPr sz="1885"/>
            </a:lvl4pPr>
            <a:lvl5pPr marL="1723089" indent="0">
              <a:buNone/>
              <a:defRPr sz="1885"/>
            </a:lvl5pPr>
            <a:lvl6pPr marL="2153862" indent="0">
              <a:buNone/>
              <a:defRPr sz="1885"/>
            </a:lvl6pPr>
            <a:lvl7pPr marL="2584633" indent="0">
              <a:buNone/>
              <a:defRPr sz="1885"/>
            </a:lvl7pPr>
            <a:lvl8pPr marL="3015405" indent="0">
              <a:buNone/>
              <a:defRPr sz="1885"/>
            </a:lvl8pPr>
            <a:lvl9pPr marL="3446178" indent="0">
              <a:buNone/>
              <a:defRPr sz="1885"/>
            </a:lvl9pPr>
          </a:lstStyle>
          <a:p>
            <a:endParaRPr kumimoji="1" lang="ja-JP" altLang="en-US"/>
          </a:p>
        </p:txBody>
      </p:sp>
      <p:sp>
        <p:nvSpPr>
          <p:cNvPr id="4" name="テキスト プレースホルダー 3"/>
          <p:cNvSpPr>
            <a:spLocks noGrp="1"/>
          </p:cNvSpPr>
          <p:nvPr>
            <p:ph type="body" sz="half" idx="2"/>
          </p:nvPr>
        </p:nvSpPr>
        <p:spPr>
          <a:xfrm>
            <a:off x="1344217" y="7752822"/>
            <a:ext cx="4114800" cy="1162578"/>
          </a:xfrm>
        </p:spPr>
        <p:txBody>
          <a:bodyPr/>
          <a:lstStyle>
            <a:lvl1pPr marL="0" indent="0">
              <a:buNone/>
              <a:defRPr sz="1318"/>
            </a:lvl1pPr>
            <a:lvl2pPr marL="430772" indent="0">
              <a:buNone/>
              <a:defRPr sz="1131"/>
            </a:lvl2pPr>
            <a:lvl3pPr marL="861544" indent="0">
              <a:buNone/>
              <a:defRPr sz="942"/>
            </a:lvl3pPr>
            <a:lvl4pPr marL="1292317" indent="0">
              <a:buNone/>
              <a:defRPr sz="848"/>
            </a:lvl4pPr>
            <a:lvl5pPr marL="1723089" indent="0">
              <a:buNone/>
              <a:defRPr sz="848"/>
            </a:lvl5pPr>
            <a:lvl6pPr marL="2153862" indent="0">
              <a:buNone/>
              <a:defRPr sz="848"/>
            </a:lvl6pPr>
            <a:lvl7pPr marL="2584633" indent="0">
              <a:buNone/>
              <a:defRPr sz="848"/>
            </a:lvl7pPr>
            <a:lvl8pPr marL="3015405" indent="0">
              <a:buNone/>
              <a:defRPr sz="848"/>
            </a:lvl8pPr>
            <a:lvl9pPr marL="3446178" indent="0">
              <a:buNone/>
              <a:defRPr sz="848"/>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A844AFA-63C7-493A-8BF5-F4D2838BA8F8}" type="datetimeFigureOut">
              <a:rPr kumimoji="1" lang="ja-JP" altLang="en-US" smtClean="0"/>
              <a:t>2021/11/8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F7F31E7-333F-4BE5-9C6C-A08721EB0702}" type="slidenum">
              <a:rPr kumimoji="1" lang="ja-JP" altLang="en-US" smtClean="0"/>
              <a:t>‹#›</a:t>
            </a:fld>
            <a:endParaRPr kumimoji="1" lang="ja-JP" altLang="en-US"/>
          </a:p>
        </p:txBody>
      </p:sp>
    </p:spTree>
    <p:extLst>
      <p:ext uri="{BB962C8B-B14F-4D97-AF65-F5344CB8AC3E}">
        <p14:creationId xmlns:p14="http://schemas.microsoft.com/office/powerpoint/2010/main" val="2785696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703"/>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6"/>
            <a:ext cx="1600200" cy="527403"/>
          </a:xfrm>
          <a:prstGeom prst="rect">
            <a:avLst/>
          </a:prstGeom>
        </p:spPr>
        <p:txBody>
          <a:bodyPr vert="horz" lIns="91440" tIns="45720" rIns="91440" bIns="45720" rtlCol="0" anchor="ctr"/>
          <a:lstStyle>
            <a:lvl1pPr algn="l">
              <a:defRPr sz="1131">
                <a:solidFill>
                  <a:schemeClr val="tx1">
                    <a:tint val="75000"/>
                  </a:schemeClr>
                </a:solidFill>
              </a:defRPr>
            </a:lvl1pPr>
          </a:lstStyle>
          <a:p>
            <a:fld id="{2A844AFA-63C7-493A-8BF5-F4D2838BA8F8}" type="datetimeFigureOut">
              <a:rPr kumimoji="1" lang="ja-JP" altLang="en-US" smtClean="0"/>
              <a:t>2021/11/8</a:t>
            </a:fld>
            <a:endParaRPr kumimoji="1" lang="ja-JP" altLang="en-US"/>
          </a:p>
        </p:txBody>
      </p:sp>
      <p:sp>
        <p:nvSpPr>
          <p:cNvPr id="5" name="フッター プレースホルダー 4"/>
          <p:cNvSpPr>
            <a:spLocks noGrp="1"/>
          </p:cNvSpPr>
          <p:nvPr>
            <p:ph type="ftr" sz="quarter" idx="3"/>
          </p:nvPr>
        </p:nvSpPr>
        <p:spPr>
          <a:xfrm>
            <a:off x="2343150" y="9181396"/>
            <a:ext cx="2171700" cy="527403"/>
          </a:xfrm>
          <a:prstGeom prst="rect">
            <a:avLst/>
          </a:prstGeom>
        </p:spPr>
        <p:txBody>
          <a:bodyPr vert="horz" lIns="91440" tIns="45720" rIns="91440" bIns="45720" rtlCol="0" anchor="ctr"/>
          <a:lstStyle>
            <a:lvl1pPr algn="ctr">
              <a:defRPr sz="1131">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1" y="9181396"/>
            <a:ext cx="1600200" cy="527403"/>
          </a:xfrm>
          <a:prstGeom prst="rect">
            <a:avLst/>
          </a:prstGeom>
        </p:spPr>
        <p:txBody>
          <a:bodyPr vert="horz" lIns="91440" tIns="45720" rIns="91440" bIns="45720" rtlCol="0" anchor="ctr"/>
          <a:lstStyle>
            <a:lvl1pPr algn="r">
              <a:defRPr sz="1131">
                <a:solidFill>
                  <a:schemeClr val="tx1">
                    <a:tint val="75000"/>
                  </a:schemeClr>
                </a:solidFill>
              </a:defRPr>
            </a:lvl1pPr>
          </a:lstStyle>
          <a:p>
            <a:fld id="{CF7F31E7-333F-4BE5-9C6C-A08721EB0702}" type="slidenum">
              <a:rPr kumimoji="1" lang="ja-JP" altLang="en-US" smtClean="0"/>
              <a:t>‹#›</a:t>
            </a:fld>
            <a:endParaRPr kumimoji="1" lang="ja-JP" altLang="en-US"/>
          </a:p>
        </p:txBody>
      </p:sp>
    </p:spTree>
    <p:extLst>
      <p:ext uri="{BB962C8B-B14F-4D97-AF65-F5344CB8AC3E}">
        <p14:creationId xmlns:p14="http://schemas.microsoft.com/office/powerpoint/2010/main" val="1894660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861544" rtl="0" eaLnBrk="1" latinLnBrk="0" hangingPunct="1">
        <a:spcBef>
          <a:spcPct val="0"/>
        </a:spcBef>
        <a:buNone/>
        <a:defRPr kumimoji="1" sz="4145" kern="1200">
          <a:solidFill>
            <a:schemeClr val="tx1"/>
          </a:solidFill>
          <a:latin typeface="+mj-lt"/>
          <a:ea typeface="+mj-ea"/>
          <a:cs typeface="+mj-cs"/>
        </a:defRPr>
      </a:lvl1pPr>
    </p:titleStyle>
    <p:bodyStyle>
      <a:lvl1pPr marL="323079" indent="-323079" algn="l" defTabSz="861544" rtl="0" eaLnBrk="1" latinLnBrk="0" hangingPunct="1">
        <a:spcBef>
          <a:spcPct val="20000"/>
        </a:spcBef>
        <a:buFont typeface="Arial" panose="020B0604020202020204" pitchFamily="34" charset="0"/>
        <a:buChar char="•"/>
        <a:defRPr kumimoji="1" sz="3014" kern="1200">
          <a:solidFill>
            <a:schemeClr val="tx1"/>
          </a:solidFill>
          <a:latin typeface="+mn-lt"/>
          <a:ea typeface="+mn-ea"/>
          <a:cs typeface="+mn-cs"/>
        </a:defRPr>
      </a:lvl1pPr>
      <a:lvl2pPr marL="700005" indent="-269233" algn="l" defTabSz="861544" rtl="0" eaLnBrk="1" latinLnBrk="0" hangingPunct="1">
        <a:spcBef>
          <a:spcPct val="20000"/>
        </a:spcBef>
        <a:buFont typeface="Arial" panose="020B0604020202020204" pitchFamily="34" charset="0"/>
        <a:buChar char="–"/>
        <a:defRPr kumimoji="1" sz="2638" kern="1200">
          <a:solidFill>
            <a:schemeClr val="tx1"/>
          </a:solidFill>
          <a:latin typeface="+mn-lt"/>
          <a:ea typeface="+mn-ea"/>
          <a:cs typeface="+mn-cs"/>
        </a:defRPr>
      </a:lvl2pPr>
      <a:lvl3pPr marL="1076930" indent="-215386" algn="l" defTabSz="861544" rtl="0" eaLnBrk="1" latinLnBrk="0" hangingPunct="1">
        <a:spcBef>
          <a:spcPct val="20000"/>
        </a:spcBef>
        <a:buFont typeface="Arial" panose="020B0604020202020204" pitchFamily="34" charset="0"/>
        <a:buChar char="•"/>
        <a:defRPr kumimoji="1" sz="2262" kern="1200">
          <a:solidFill>
            <a:schemeClr val="tx1"/>
          </a:solidFill>
          <a:latin typeface="+mn-lt"/>
          <a:ea typeface="+mn-ea"/>
          <a:cs typeface="+mn-cs"/>
        </a:defRPr>
      </a:lvl3pPr>
      <a:lvl4pPr marL="1507704" indent="-215386" algn="l" defTabSz="861544" rtl="0" eaLnBrk="1" latinLnBrk="0" hangingPunct="1">
        <a:spcBef>
          <a:spcPct val="20000"/>
        </a:spcBef>
        <a:buFont typeface="Arial" panose="020B0604020202020204" pitchFamily="34" charset="0"/>
        <a:buChar char="–"/>
        <a:defRPr kumimoji="1" sz="1885" kern="1200">
          <a:solidFill>
            <a:schemeClr val="tx1"/>
          </a:solidFill>
          <a:latin typeface="+mn-lt"/>
          <a:ea typeface="+mn-ea"/>
          <a:cs typeface="+mn-cs"/>
        </a:defRPr>
      </a:lvl4pPr>
      <a:lvl5pPr marL="1938475" indent="-215386" algn="l" defTabSz="861544" rtl="0" eaLnBrk="1" latinLnBrk="0" hangingPunct="1">
        <a:spcBef>
          <a:spcPct val="20000"/>
        </a:spcBef>
        <a:buFont typeface="Arial" panose="020B0604020202020204" pitchFamily="34" charset="0"/>
        <a:buChar char="»"/>
        <a:defRPr kumimoji="1" sz="1885" kern="1200">
          <a:solidFill>
            <a:schemeClr val="tx1"/>
          </a:solidFill>
          <a:latin typeface="+mn-lt"/>
          <a:ea typeface="+mn-ea"/>
          <a:cs typeface="+mn-cs"/>
        </a:defRPr>
      </a:lvl5pPr>
      <a:lvl6pPr marL="2369248" indent="-215386" algn="l" defTabSz="861544" rtl="0" eaLnBrk="1" latinLnBrk="0" hangingPunct="1">
        <a:spcBef>
          <a:spcPct val="20000"/>
        </a:spcBef>
        <a:buFont typeface="Arial" panose="020B0604020202020204" pitchFamily="34" charset="0"/>
        <a:buChar char="•"/>
        <a:defRPr kumimoji="1" sz="1885" kern="1200">
          <a:solidFill>
            <a:schemeClr val="tx1"/>
          </a:solidFill>
          <a:latin typeface="+mn-lt"/>
          <a:ea typeface="+mn-ea"/>
          <a:cs typeface="+mn-cs"/>
        </a:defRPr>
      </a:lvl6pPr>
      <a:lvl7pPr marL="2800020" indent="-215386" algn="l" defTabSz="861544" rtl="0" eaLnBrk="1" latinLnBrk="0" hangingPunct="1">
        <a:spcBef>
          <a:spcPct val="20000"/>
        </a:spcBef>
        <a:buFont typeface="Arial" panose="020B0604020202020204" pitchFamily="34" charset="0"/>
        <a:buChar char="•"/>
        <a:defRPr kumimoji="1" sz="1885" kern="1200">
          <a:solidFill>
            <a:schemeClr val="tx1"/>
          </a:solidFill>
          <a:latin typeface="+mn-lt"/>
          <a:ea typeface="+mn-ea"/>
          <a:cs typeface="+mn-cs"/>
        </a:defRPr>
      </a:lvl7pPr>
      <a:lvl8pPr marL="3230792" indent="-215386" algn="l" defTabSz="861544" rtl="0" eaLnBrk="1" latinLnBrk="0" hangingPunct="1">
        <a:spcBef>
          <a:spcPct val="20000"/>
        </a:spcBef>
        <a:buFont typeface="Arial" panose="020B0604020202020204" pitchFamily="34" charset="0"/>
        <a:buChar char="•"/>
        <a:defRPr kumimoji="1" sz="1885" kern="1200">
          <a:solidFill>
            <a:schemeClr val="tx1"/>
          </a:solidFill>
          <a:latin typeface="+mn-lt"/>
          <a:ea typeface="+mn-ea"/>
          <a:cs typeface="+mn-cs"/>
        </a:defRPr>
      </a:lvl8pPr>
      <a:lvl9pPr marL="3661564" indent="-215386" algn="l" defTabSz="861544" rtl="0" eaLnBrk="1" latinLnBrk="0" hangingPunct="1">
        <a:spcBef>
          <a:spcPct val="20000"/>
        </a:spcBef>
        <a:buFont typeface="Arial" panose="020B0604020202020204" pitchFamily="34" charset="0"/>
        <a:buChar char="•"/>
        <a:defRPr kumimoji="1" sz="1885" kern="1200">
          <a:solidFill>
            <a:schemeClr val="tx1"/>
          </a:solidFill>
          <a:latin typeface="+mn-lt"/>
          <a:ea typeface="+mn-ea"/>
          <a:cs typeface="+mn-cs"/>
        </a:defRPr>
      </a:lvl9pPr>
    </p:bodyStyle>
    <p:otherStyle>
      <a:defPPr>
        <a:defRPr lang="ja-JP"/>
      </a:defPPr>
      <a:lvl1pPr marL="0" algn="l" defTabSz="861544" rtl="0" eaLnBrk="1" latinLnBrk="0" hangingPunct="1">
        <a:defRPr kumimoji="1" sz="1696" kern="1200">
          <a:solidFill>
            <a:schemeClr val="tx1"/>
          </a:solidFill>
          <a:latin typeface="+mn-lt"/>
          <a:ea typeface="+mn-ea"/>
          <a:cs typeface="+mn-cs"/>
        </a:defRPr>
      </a:lvl1pPr>
      <a:lvl2pPr marL="430772" algn="l" defTabSz="861544" rtl="0" eaLnBrk="1" latinLnBrk="0" hangingPunct="1">
        <a:defRPr kumimoji="1" sz="1696" kern="1200">
          <a:solidFill>
            <a:schemeClr val="tx1"/>
          </a:solidFill>
          <a:latin typeface="+mn-lt"/>
          <a:ea typeface="+mn-ea"/>
          <a:cs typeface="+mn-cs"/>
        </a:defRPr>
      </a:lvl2pPr>
      <a:lvl3pPr marL="861544" algn="l" defTabSz="861544" rtl="0" eaLnBrk="1" latinLnBrk="0" hangingPunct="1">
        <a:defRPr kumimoji="1" sz="1696" kern="1200">
          <a:solidFill>
            <a:schemeClr val="tx1"/>
          </a:solidFill>
          <a:latin typeface="+mn-lt"/>
          <a:ea typeface="+mn-ea"/>
          <a:cs typeface="+mn-cs"/>
        </a:defRPr>
      </a:lvl3pPr>
      <a:lvl4pPr marL="1292317" algn="l" defTabSz="861544" rtl="0" eaLnBrk="1" latinLnBrk="0" hangingPunct="1">
        <a:defRPr kumimoji="1" sz="1696" kern="1200">
          <a:solidFill>
            <a:schemeClr val="tx1"/>
          </a:solidFill>
          <a:latin typeface="+mn-lt"/>
          <a:ea typeface="+mn-ea"/>
          <a:cs typeface="+mn-cs"/>
        </a:defRPr>
      </a:lvl4pPr>
      <a:lvl5pPr marL="1723089" algn="l" defTabSz="861544" rtl="0" eaLnBrk="1" latinLnBrk="0" hangingPunct="1">
        <a:defRPr kumimoji="1" sz="1696" kern="1200">
          <a:solidFill>
            <a:schemeClr val="tx1"/>
          </a:solidFill>
          <a:latin typeface="+mn-lt"/>
          <a:ea typeface="+mn-ea"/>
          <a:cs typeface="+mn-cs"/>
        </a:defRPr>
      </a:lvl5pPr>
      <a:lvl6pPr marL="2153862" algn="l" defTabSz="861544" rtl="0" eaLnBrk="1" latinLnBrk="0" hangingPunct="1">
        <a:defRPr kumimoji="1" sz="1696" kern="1200">
          <a:solidFill>
            <a:schemeClr val="tx1"/>
          </a:solidFill>
          <a:latin typeface="+mn-lt"/>
          <a:ea typeface="+mn-ea"/>
          <a:cs typeface="+mn-cs"/>
        </a:defRPr>
      </a:lvl6pPr>
      <a:lvl7pPr marL="2584633" algn="l" defTabSz="861544" rtl="0" eaLnBrk="1" latinLnBrk="0" hangingPunct="1">
        <a:defRPr kumimoji="1" sz="1696" kern="1200">
          <a:solidFill>
            <a:schemeClr val="tx1"/>
          </a:solidFill>
          <a:latin typeface="+mn-lt"/>
          <a:ea typeface="+mn-ea"/>
          <a:cs typeface="+mn-cs"/>
        </a:defRPr>
      </a:lvl7pPr>
      <a:lvl8pPr marL="3015405" algn="l" defTabSz="861544" rtl="0" eaLnBrk="1" latinLnBrk="0" hangingPunct="1">
        <a:defRPr kumimoji="1" sz="1696" kern="1200">
          <a:solidFill>
            <a:schemeClr val="tx1"/>
          </a:solidFill>
          <a:latin typeface="+mn-lt"/>
          <a:ea typeface="+mn-ea"/>
          <a:cs typeface="+mn-cs"/>
        </a:defRPr>
      </a:lvl8pPr>
      <a:lvl9pPr marL="3446178" algn="l" defTabSz="861544" rtl="0" eaLnBrk="1" latinLnBrk="0" hangingPunct="1">
        <a:defRPr kumimoji="1" sz="169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6165" y="0"/>
            <a:ext cx="7347573" cy="99164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テキスト ボックス 5"/>
          <p:cNvSpPr txBox="1"/>
          <p:nvPr/>
        </p:nvSpPr>
        <p:spPr>
          <a:xfrm>
            <a:off x="908720" y="4324814"/>
            <a:ext cx="2713688" cy="556178"/>
          </a:xfrm>
          <a:prstGeom prst="rect">
            <a:avLst/>
          </a:prstGeom>
          <a:noFill/>
        </p:spPr>
        <p:txBody>
          <a:bodyPr wrap="square" rtlCol="0">
            <a:spAutoFit/>
          </a:bodyPr>
          <a:lstStyle/>
          <a:p>
            <a:r>
              <a:rPr lang="en-US" altLang="ja-JP" sz="1935" b="1" dirty="0">
                <a:solidFill>
                  <a:schemeClr val="tx1">
                    <a:lumMod val="75000"/>
                    <a:lumOff val="25000"/>
                  </a:schemeClr>
                </a:solidFill>
                <a:latin typeface="HGSｺﾞｼｯｸE" panose="020B0900000000000000" pitchFamily="50" charset="-128"/>
                <a:ea typeface="HGSｺﾞｼｯｸE" panose="020B0900000000000000" pitchFamily="50" charset="-128"/>
              </a:rPr>
              <a:t>2020</a:t>
            </a:r>
            <a:r>
              <a:rPr lang="ja-JP" altLang="en-US" sz="1935" b="1" dirty="0">
                <a:solidFill>
                  <a:schemeClr val="tx1">
                    <a:lumMod val="75000"/>
                    <a:lumOff val="25000"/>
                  </a:schemeClr>
                </a:solidFill>
                <a:latin typeface="HGSｺﾞｼｯｸE" panose="020B0900000000000000" pitchFamily="50" charset="-128"/>
                <a:ea typeface="HGSｺﾞｼｯｸE" panose="020B0900000000000000" pitchFamily="50" charset="-128"/>
              </a:rPr>
              <a:t>年 </a:t>
            </a:r>
            <a:r>
              <a:rPr lang="en-US" altLang="ja-JP" sz="3014" b="1" dirty="0">
                <a:solidFill>
                  <a:schemeClr val="tx1">
                    <a:lumMod val="75000"/>
                    <a:lumOff val="25000"/>
                  </a:schemeClr>
                </a:solidFill>
                <a:latin typeface="HGSｺﾞｼｯｸE" panose="020B0900000000000000" pitchFamily="50" charset="-128"/>
                <a:ea typeface="HGSｺﾞｼｯｸE" panose="020B0900000000000000" pitchFamily="50" charset="-128"/>
              </a:rPr>
              <a:t>7</a:t>
            </a:r>
            <a:r>
              <a:rPr lang="ja-JP" altLang="en-US" sz="1935"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月～</a:t>
            </a:r>
            <a:r>
              <a:rPr lang="en-US" altLang="ja-JP" sz="3014"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8</a:t>
            </a:r>
            <a:r>
              <a:rPr lang="ja-JP" altLang="en-US" sz="1935"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月</a:t>
            </a:r>
            <a:endParaRPr lang="ja-JP" altLang="en-US" sz="1935" b="1" dirty="0">
              <a:solidFill>
                <a:schemeClr val="tx1">
                  <a:lumMod val="75000"/>
                  <a:lumOff val="25000"/>
                </a:schemeClr>
              </a:solidFill>
              <a:latin typeface="HGSｺﾞｼｯｸE" panose="020B0900000000000000" pitchFamily="50" charset="-128"/>
              <a:ea typeface="HGSｺﾞｼｯｸE" panose="020B0900000000000000" pitchFamily="50" charset="-128"/>
            </a:endParaRPr>
          </a:p>
        </p:txBody>
      </p:sp>
      <p:sp>
        <p:nvSpPr>
          <p:cNvPr id="11" name="テキスト ボックス 10"/>
          <p:cNvSpPr txBox="1"/>
          <p:nvPr/>
        </p:nvSpPr>
        <p:spPr>
          <a:xfrm>
            <a:off x="908720" y="5458249"/>
            <a:ext cx="2033899" cy="382412"/>
          </a:xfrm>
          <a:prstGeom prst="rect">
            <a:avLst/>
          </a:prstGeom>
          <a:noFill/>
        </p:spPr>
        <p:txBody>
          <a:bodyPr wrap="square" rtlCol="0">
            <a:spAutoFit/>
          </a:bodyPr>
          <a:lstStyle/>
          <a:p>
            <a:r>
              <a:rPr lang="en-US" altLang="ja-JP" sz="1885"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12 </a:t>
            </a:r>
            <a:r>
              <a:rPr lang="ja-JP" altLang="en-US" sz="1885"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名</a:t>
            </a:r>
            <a:endParaRPr lang="ja-JP" altLang="en-US" sz="1885" b="1" dirty="0">
              <a:solidFill>
                <a:schemeClr val="tx1">
                  <a:lumMod val="75000"/>
                  <a:lumOff val="25000"/>
                </a:schemeClr>
              </a:solidFill>
              <a:latin typeface="HGSｺﾞｼｯｸE" panose="020B0900000000000000" pitchFamily="50" charset="-128"/>
              <a:ea typeface="HGSｺﾞｼｯｸE" panose="020B0900000000000000" pitchFamily="50" charset="-128"/>
            </a:endParaRPr>
          </a:p>
        </p:txBody>
      </p:sp>
      <p:sp>
        <p:nvSpPr>
          <p:cNvPr id="12" name="テキスト ボックス 11"/>
          <p:cNvSpPr txBox="1"/>
          <p:nvPr/>
        </p:nvSpPr>
        <p:spPr>
          <a:xfrm>
            <a:off x="685941" y="6289150"/>
            <a:ext cx="1009462" cy="382412"/>
          </a:xfrm>
          <a:prstGeom prst="rect">
            <a:avLst/>
          </a:prstGeom>
          <a:noFill/>
        </p:spPr>
        <p:txBody>
          <a:bodyPr wrap="square" rtlCol="0">
            <a:spAutoFit/>
          </a:bodyPr>
          <a:lstStyle/>
          <a:p>
            <a:r>
              <a:rPr lang="en-US" altLang="ja-JP" sz="1885"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7</a:t>
            </a:r>
            <a:r>
              <a:rPr lang="ja-JP" altLang="en-US" sz="990"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月 </a:t>
            </a:r>
            <a:r>
              <a:rPr lang="en-US" altLang="ja-JP" sz="1885"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17</a:t>
            </a:r>
            <a:r>
              <a:rPr lang="ja-JP" altLang="en-US" sz="990"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日</a:t>
            </a:r>
            <a:endParaRPr lang="ja-JP" altLang="en-US" sz="1131" b="1" dirty="0">
              <a:solidFill>
                <a:schemeClr val="tx1">
                  <a:lumMod val="75000"/>
                  <a:lumOff val="25000"/>
                </a:schemeClr>
              </a:solidFill>
              <a:latin typeface="HGSｺﾞｼｯｸE" panose="020B0900000000000000" pitchFamily="50" charset="-128"/>
              <a:ea typeface="HGSｺﾞｼｯｸE" panose="020B0900000000000000" pitchFamily="50" charset="-128"/>
            </a:endParaRPr>
          </a:p>
        </p:txBody>
      </p:sp>
      <p:sp>
        <p:nvSpPr>
          <p:cNvPr id="13" name="テキスト ボックス 12"/>
          <p:cNvSpPr txBox="1"/>
          <p:nvPr/>
        </p:nvSpPr>
        <p:spPr>
          <a:xfrm>
            <a:off x="1812078" y="6370139"/>
            <a:ext cx="1472906" cy="266355"/>
          </a:xfrm>
          <a:prstGeom prst="rect">
            <a:avLst/>
          </a:prstGeom>
          <a:noFill/>
        </p:spPr>
        <p:txBody>
          <a:bodyPr wrap="square" rtlCol="0">
            <a:spAutoFit/>
          </a:bodyPr>
          <a:lstStyle/>
          <a:p>
            <a:r>
              <a:rPr lang="en-US" altLang="ja-JP"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13</a:t>
            </a:r>
            <a:r>
              <a:rPr lang="ja-JP" altLang="en-US"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a:t>
            </a:r>
            <a:r>
              <a:rPr lang="en-US" altLang="ja-JP"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00</a:t>
            </a:r>
            <a:r>
              <a:rPr lang="ja-JP" altLang="en-US"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a:t>
            </a:r>
            <a:r>
              <a:rPr lang="en-US" altLang="ja-JP"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15</a:t>
            </a:r>
            <a:r>
              <a:rPr lang="ja-JP" altLang="en-US"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a:t>
            </a:r>
            <a:r>
              <a:rPr lang="en-US" altLang="ja-JP"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00</a:t>
            </a:r>
            <a:endParaRPr lang="ja-JP" altLang="en-US" sz="1131" b="1" dirty="0">
              <a:solidFill>
                <a:schemeClr val="tx1">
                  <a:lumMod val="75000"/>
                  <a:lumOff val="25000"/>
                </a:schemeClr>
              </a:solidFill>
              <a:latin typeface="HGSｺﾞｼｯｸE" panose="020B0900000000000000" pitchFamily="50" charset="-128"/>
              <a:ea typeface="HGSｺﾞｼｯｸE" panose="020B0900000000000000" pitchFamily="50" charset="-128"/>
            </a:endParaRPr>
          </a:p>
        </p:txBody>
      </p:sp>
      <p:sp>
        <p:nvSpPr>
          <p:cNvPr id="14" name="テキスト ボックス 13"/>
          <p:cNvSpPr txBox="1"/>
          <p:nvPr/>
        </p:nvSpPr>
        <p:spPr>
          <a:xfrm>
            <a:off x="714071" y="6716848"/>
            <a:ext cx="2170952" cy="324384"/>
          </a:xfrm>
          <a:prstGeom prst="rect">
            <a:avLst/>
          </a:prstGeom>
          <a:noFill/>
        </p:spPr>
        <p:txBody>
          <a:bodyPr wrap="square" rtlCol="0">
            <a:spAutoFit/>
          </a:bodyPr>
          <a:lstStyle/>
          <a:p>
            <a:r>
              <a:rPr lang="ja-JP" altLang="en-US" sz="1508" dirty="0">
                <a:solidFill>
                  <a:srgbClr val="000066"/>
                </a:solidFill>
                <a:latin typeface="HGSｺﾞｼｯｸE" panose="020B0900000000000000" pitchFamily="50" charset="-128"/>
                <a:ea typeface="HGSｺﾞｼｯｸE" panose="020B0900000000000000" pitchFamily="50" charset="-128"/>
              </a:rPr>
              <a:t>大家さんの相続対策</a:t>
            </a:r>
            <a:endParaRPr lang="en-US" altLang="ja-JP" sz="1508" dirty="0">
              <a:solidFill>
                <a:srgbClr val="000066"/>
              </a:solidFill>
              <a:latin typeface="HGSｺﾞｼｯｸE" panose="020B0900000000000000" pitchFamily="50" charset="-128"/>
              <a:ea typeface="HGSｺﾞｼｯｸE" panose="020B0900000000000000" pitchFamily="50" charset="-128"/>
            </a:endParaRPr>
          </a:p>
        </p:txBody>
      </p:sp>
      <p:sp>
        <p:nvSpPr>
          <p:cNvPr id="15" name="テキスト ボックス 14"/>
          <p:cNvSpPr txBox="1"/>
          <p:nvPr/>
        </p:nvSpPr>
        <p:spPr>
          <a:xfrm>
            <a:off x="714071" y="7580944"/>
            <a:ext cx="2170952" cy="324384"/>
          </a:xfrm>
          <a:prstGeom prst="rect">
            <a:avLst/>
          </a:prstGeom>
          <a:noFill/>
        </p:spPr>
        <p:txBody>
          <a:bodyPr wrap="square" rtlCol="0">
            <a:spAutoFit/>
          </a:bodyPr>
          <a:lstStyle/>
          <a:p>
            <a:r>
              <a:rPr lang="ja-JP" altLang="en-US" sz="1508" dirty="0">
                <a:solidFill>
                  <a:srgbClr val="000066"/>
                </a:solidFill>
                <a:latin typeface="HGSｺﾞｼｯｸE" panose="020B0900000000000000" pitchFamily="50" charset="-128"/>
                <a:ea typeface="HGSｺﾞｼｯｸE" panose="020B0900000000000000" pitchFamily="50" charset="-128"/>
              </a:rPr>
              <a:t>不動産売買と相続</a:t>
            </a:r>
            <a:endParaRPr lang="en-US" altLang="ja-JP" sz="1508" dirty="0">
              <a:solidFill>
                <a:srgbClr val="000066"/>
              </a:solidFill>
              <a:latin typeface="HGSｺﾞｼｯｸE" panose="020B0900000000000000" pitchFamily="50" charset="-128"/>
              <a:ea typeface="HGSｺﾞｼｯｸE" panose="020B0900000000000000" pitchFamily="50" charset="-128"/>
            </a:endParaRPr>
          </a:p>
        </p:txBody>
      </p:sp>
      <p:sp>
        <p:nvSpPr>
          <p:cNvPr id="16" name="テキスト ボックス 15"/>
          <p:cNvSpPr txBox="1"/>
          <p:nvPr/>
        </p:nvSpPr>
        <p:spPr>
          <a:xfrm>
            <a:off x="721842" y="8435228"/>
            <a:ext cx="2170952" cy="324384"/>
          </a:xfrm>
          <a:prstGeom prst="rect">
            <a:avLst/>
          </a:prstGeom>
          <a:noFill/>
        </p:spPr>
        <p:txBody>
          <a:bodyPr wrap="square" rtlCol="0">
            <a:spAutoFit/>
          </a:bodyPr>
          <a:lstStyle/>
          <a:p>
            <a:r>
              <a:rPr lang="ja-JP" altLang="en-US" sz="1508" dirty="0">
                <a:solidFill>
                  <a:srgbClr val="000066"/>
                </a:solidFill>
                <a:latin typeface="HGSｺﾞｼｯｸE" panose="020B0900000000000000" pitchFamily="50" charset="-128"/>
                <a:ea typeface="HGSｺﾞｼｯｸE" panose="020B0900000000000000" pitchFamily="50" charset="-128"/>
              </a:rPr>
              <a:t>事業承継と認知症対策</a:t>
            </a:r>
            <a:endParaRPr lang="en-US" altLang="ja-JP" sz="1508" dirty="0">
              <a:solidFill>
                <a:srgbClr val="000066"/>
              </a:solidFill>
              <a:latin typeface="HGSｺﾞｼｯｸE" panose="020B0900000000000000" pitchFamily="50" charset="-128"/>
              <a:ea typeface="HGSｺﾞｼｯｸE" panose="020B0900000000000000" pitchFamily="50" charset="-128"/>
            </a:endParaRPr>
          </a:p>
        </p:txBody>
      </p:sp>
      <p:sp>
        <p:nvSpPr>
          <p:cNvPr id="17" name="テキスト ボックス 16"/>
          <p:cNvSpPr txBox="1"/>
          <p:nvPr/>
        </p:nvSpPr>
        <p:spPr>
          <a:xfrm>
            <a:off x="670294" y="7135995"/>
            <a:ext cx="1106371" cy="382412"/>
          </a:xfrm>
          <a:prstGeom prst="rect">
            <a:avLst/>
          </a:prstGeom>
          <a:noFill/>
        </p:spPr>
        <p:txBody>
          <a:bodyPr wrap="square" rtlCol="0">
            <a:spAutoFit/>
          </a:bodyPr>
          <a:lstStyle/>
          <a:p>
            <a:r>
              <a:rPr lang="en-US" altLang="ja-JP" sz="1885"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7</a:t>
            </a:r>
            <a:r>
              <a:rPr lang="ja-JP" altLang="en-US" sz="990"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月</a:t>
            </a:r>
            <a:r>
              <a:rPr lang="ja-JP" altLang="en-US" sz="990" b="1" dirty="0">
                <a:solidFill>
                  <a:schemeClr val="tx1">
                    <a:lumMod val="75000"/>
                    <a:lumOff val="25000"/>
                  </a:schemeClr>
                </a:solidFill>
                <a:latin typeface="HGSｺﾞｼｯｸE" panose="020B0900000000000000" pitchFamily="50" charset="-128"/>
                <a:ea typeface="HGSｺﾞｼｯｸE" panose="020B0900000000000000" pitchFamily="50" charset="-128"/>
              </a:rPr>
              <a:t> </a:t>
            </a:r>
            <a:r>
              <a:rPr lang="en-US" altLang="ja-JP" sz="1885"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31</a:t>
            </a:r>
            <a:r>
              <a:rPr lang="ja-JP" altLang="en-US" sz="990"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日</a:t>
            </a:r>
            <a:endParaRPr lang="ja-JP" altLang="en-US" sz="1131" b="1" dirty="0">
              <a:solidFill>
                <a:schemeClr val="tx1">
                  <a:lumMod val="75000"/>
                  <a:lumOff val="25000"/>
                </a:schemeClr>
              </a:solidFill>
              <a:latin typeface="HGSｺﾞｼｯｸE" panose="020B0900000000000000" pitchFamily="50" charset="-128"/>
              <a:ea typeface="HGSｺﾞｼｯｸE" panose="020B0900000000000000" pitchFamily="50" charset="-128"/>
            </a:endParaRPr>
          </a:p>
        </p:txBody>
      </p:sp>
      <p:sp>
        <p:nvSpPr>
          <p:cNvPr id="19" name="テキスト ボックス 18"/>
          <p:cNvSpPr txBox="1"/>
          <p:nvPr/>
        </p:nvSpPr>
        <p:spPr>
          <a:xfrm>
            <a:off x="575273" y="7987776"/>
            <a:ext cx="1245169" cy="382412"/>
          </a:xfrm>
          <a:prstGeom prst="rect">
            <a:avLst/>
          </a:prstGeom>
          <a:noFill/>
        </p:spPr>
        <p:txBody>
          <a:bodyPr wrap="square" rtlCol="0">
            <a:spAutoFit/>
          </a:bodyPr>
          <a:lstStyle/>
          <a:p>
            <a:r>
              <a:rPr lang="en-US" altLang="ja-JP" sz="1885" b="1" dirty="0">
                <a:solidFill>
                  <a:schemeClr val="tx1">
                    <a:lumMod val="75000"/>
                    <a:lumOff val="25000"/>
                  </a:schemeClr>
                </a:solidFill>
                <a:latin typeface="HGSｺﾞｼｯｸE" panose="020B0900000000000000" pitchFamily="50" charset="-128"/>
                <a:ea typeface="HGSｺﾞｼｯｸE" panose="020B0900000000000000" pitchFamily="50" charset="-128"/>
              </a:rPr>
              <a:t> </a:t>
            </a:r>
            <a:r>
              <a:rPr lang="en-US" altLang="ja-JP" sz="1885"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8</a:t>
            </a:r>
            <a:r>
              <a:rPr lang="ja-JP" altLang="en-US" sz="990"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月 </a:t>
            </a:r>
            <a:r>
              <a:rPr lang="en-US" altLang="ja-JP" sz="1885"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28</a:t>
            </a:r>
            <a:r>
              <a:rPr lang="ja-JP" altLang="en-US" sz="990"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日</a:t>
            </a:r>
            <a:endParaRPr lang="ja-JP" altLang="en-US" sz="1131" b="1" dirty="0">
              <a:solidFill>
                <a:schemeClr val="tx1">
                  <a:lumMod val="75000"/>
                  <a:lumOff val="25000"/>
                </a:schemeClr>
              </a:solidFill>
              <a:latin typeface="HGSｺﾞｼｯｸE" panose="020B0900000000000000" pitchFamily="50" charset="-128"/>
              <a:ea typeface="HGSｺﾞｼｯｸE" panose="020B0900000000000000" pitchFamily="50" charset="-128"/>
            </a:endParaRPr>
          </a:p>
        </p:txBody>
      </p:sp>
      <p:sp>
        <p:nvSpPr>
          <p:cNvPr id="21" name="テキスト ボックス 20"/>
          <p:cNvSpPr txBox="1"/>
          <p:nvPr/>
        </p:nvSpPr>
        <p:spPr>
          <a:xfrm>
            <a:off x="618663" y="3507344"/>
            <a:ext cx="5690233" cy="570541"/>
          </a:xfrm>
          <a:prstGeom prst="rect">
            <a:avLst/>
          </a:prstGeom>
          <a:noFill/>
        </p:spPr>
        <p:txBody>
          <a:bodyPr wrap="square" rtlCol="0">
            <a:spAutoFit/>
          </a:bodyPr>
          <a:lstStyle/>
          <a:p>
            <a:r>
              <a:rPr lang="ja-JP" altLang="en-US" sz="1036" dirty="0">
                <a:latin typeface="HGSｺﾞｼｯｸE" panose="020B0900000000000000" pitchFamily="50" charset="-128"/>
                <a:ea typeface="HGSｺﾞｼｯｸE" panose="020B0900000000000000" pitchFamily="50" charset="-128"/>
              </a:rPr>
              <a:t>大家さんは、不動産を所有しているがゆえに、さまざまな相続の問題が発生します。</a:t>
            </a:r>
            <a:endParaRPr lang="en-US" altLang="ja-JP" sz="1036" dirty="0">
              <a:latin typeface="HGSｺﾞｼｯｸE" panose="020B0900000000000000" pitchFamily="50" charset="-128"/>
              <a:ea typeface="HGSｺﾞｼｯｸE" panose="020B0900000000000000" pitchFamily="50" charset="-128"/>
            </a:endParaRPr>
          </a:p>
          <a:p>
            <a:r>
              <a:rPr lang="ja-JP" altLang="en-US" sz="1036" dirty="0">
                <a:latin typeface="HGSｺﾞｼｯｸE" panose="020B0900000000000000" pitchFamily="50" charset="-128"/>
                <a:ea typeface="HGSｺﾞｼｯｸE" panose="020B0900000000000000" pitchFamily="50" charset="-128"/>
              </a:rPr>
              <a:t>代表例は</a:t>
            </a:r>
            <a:r>
              <a:rPr lang="ja-JP" altLang="en-US" sz="1036" dirty="0">
                <a:solidFill>
                  <a:srgbClr val="FF0000"/>
                </a:solidFill>
                <a:latin typeface="HGSｺﾞｼｯｸE" panose="020B0900000000000000" pitchFamily="50" charset="-128"/>
                <a:ea typeface="HGSｺﾞｼｯｸE" panose="020B0900000000000000" pitchFamily="50" charset="-128"/>
              </a:rPr>
              <a:t> 「遺産分割・事業承継の問題」 </a:t>
            </a:r>
            <a:r>
              <a:rPr lang="ja-JP" altLang="en-US" sz="1036" dirty="0">
                <a:latin typeface="HGSｺﾞｼｯｸE" panose="020B0900000000000000" pitchFamily="50" charset="-128"/>
                <a:ea typeface="HGSｺﾞｼｯｸE" panose="020B0900000000000000" pitchFamily="50" charset="-128"/>
              </a:rPr>
              <a:t>と </a:t>
            </a:r>
            <a:r>
              <a:rPr lang="ja-JP" altLang="en-US" sz="1036" dirty="0">
                <a:solidFill>
                  <a:srgbClr val="FF0000"/>
                </a:solidFill>
                <a:latin typeface="HGSｺﾞｼｯｸE" panose="020B0900000000000000" pitchFamily="50" charset="-128"/>
                <a:ea typeface="HGSｺﾞｼｯｸE" panose="020B0900000000000000" pitchFamily="50" charset="-128"/>
              </a:rPr>
              <a:t>「相続税の問題」</a:t>
            </a:r>
            <a:r>
              <a:rPr lang="ja-JP" altLang="en-US" sz="1036" dirty="0">
                <a:latin typeface="HGSｺﾞｼｯｸE" panose="020B0900000000000000" pitchFamily="50" charset="-128"/>
                <a:ea typeface="HGSｺﾞｼｯｸE" panose="020B0900000000000000" pitchFamily="50" charset="-128"/>
              </a:rPr>
              <a:t> の二つです。本セミナーでは</a:t>
            </a:r>
            <a:endParaRPr lang="en-US" altLang="ja-JP" sz="1036" dirty="0">
              <a:latin typeface="HGSｺﾞｼｯｸE" panose="020B0900000000000000" pitchFamily="50" charset="-128"/>
              <a:ea typeface="HGSｺﾞｼｯｸE" panose="020B0900000000000000" pitchFamily="50" charset="-128"/>
            </a:endParaRPr>
          </a:p>
          <a:p>
            <a:r>
              <a:rPr lang="ja-JP" altLang="en-US" sz="1036" dirty="0">
                <a:latin typeface="HGSｺﾞｼｯｸE" panose="020B0900000000000000" pitchFamily="50" charset="-128"/>
                <a:ea typeface="HGSｺﾞｼｯｸE" panose="020B0900000000000000" pitchFamily="50" charset="-128"/>
              </a:rPr>
              <a:t> 「不動産オーナーに特化した相続対策」 について、事例を交え 詳しく解説をいたします</a:t>
            </a:r>
            <a:endParaRPr lang="en-US" altLang="ja-JP" sz="1036" dirty="0">
              <a:latin typeface="HGSｺﾞｼｯｸE" panose="020B0900000000000000" pitchFamily="50" charset="-128"/>
              <a:ea typeface="HGSｺﾞｼｯｸE" panose="020B0900000000000000" pitchFamily="50" charset="-128"/>
            </a:endParaRPr>
          </a:p>
        </p:txBody>
      </p:sp>
      <p:sp>
        <p:nvSpPr>
          <p:cNvPr id="31" name="テキスト ボックス 30"/>
          <p:cNvSpPr txBox="1"/>
          <p:nvPr/>
        </p:nvSpPr>
        <p:spPr>
          <a:xfrm>
            <a:off x="1366611" y="6377835"/>
            <a:ext cx="657583" cy="266355"/>
          </a:xfrm>
          <a:prstGeom prst="rect">
            <a:avLst/>
          </a:prstGeom>
          <a:noFill/>
        </p:spPr>
        <p:txBody>
          <a:bodyPr wrap="square" rtlCol="0">
            <a:spAutoFit/>
          </a:bodyPr>
          <a:lstStyle/>
          <a:p>
            <a:r>
              <a:rPr lang="ja-JP" altLang="en-US" sz="1131" b="1" dirty="0">
                <a:solidFill>
                  <a:schemeClr val="tx1">
                    <a:lumMod val="75000"/>
                    <a:lumOff val="25000"/>
                  </a:schemeClr>
                </a:solidFill>
                <a:latin typeface="HGSｺﾞｼｯｸE" panose="020B0900000000000000" pitchFamily="50" charset="-128"/>
                <a:ea typeface="HGSｺﾞｼｯｸE" panose="020B0900000000000000" pitchFamily="50" charset="-128"/>
              </a:rPr>
              <a:t>（金）</a:t>
            </a:r>
          </a:p>
        </p:txBody>
      </p:sp>
      <p:sp>
        <p:nvSpPr>
          <p:cNvPr id="32" name="テキスト ボックス 31"/>
          <p:cNvSpPr txBox="1"/>
          <p:nvPr/>
        </p:nvSpPr>
        <p:spPr>
          <a:xfrm>
            <a:off x="1337894" y="7229341"/>
            <a:ext cx="632393" cy="266355"/>
          </a:xfrm>
          <a:prstGeom prst="rect">
            <a:avLst/>
          </a:prstGeom>
          <a:noFill/>
        </p:spPr>
        <p:txBody>
          <a:bodyPr wrap="square" rtlCol="0">
            <a:spAutoFit/>
          </a:bodyPr>
          <a:lstStyle/>
          <a:p>
            <a:r>
              <a:rPr lang="ja-JP" altLang="en-US" sz="1131" b="1" dirty="0">
                <a:solidFill>
                  <a:schemeClr val="tx1">
                    <a:lumMod val="75000"/>
                    <a:lumOff val="25000"/>
                  </a:schemeClr>
                </a:solidFill>
                <a:latin typeface="HGSｺﾞｼｯｸE" panose="020B0900000000000000" pitchFamily="50" charset="-128"/>
                <a:ea typeface="HGSｺﾞｼｯｸE" panose="020B0900000000000000" pitchFamily="50" charset="-128"/>
              </a:rPr>
              <a:t>（金）</a:t>
            </a:r>
          </a:p>
        </p:txBody>
      </p:sp>
      <p:sp>
        <p:nvSpPr>
          <p:cNvPr id="33" name="テキスト ボックス 32"/>
          <p:cNvSpPr txBox="1"/>
          <p:nvPr/>
        </p:nvSpPr>
        <p:spPr>
          <a:xfrm>
            <a:off x="1337893" y="8072489"/>
            <a:ext cx="632393" cy="266355"/>
          </a:xfrm>
          <a:prstGeom prst="rect">
            <a:avLst/>
          </a:prstGeom>
          <a:noFill/>
        </p:spPr>
        <p:txBody>
          <a:bodyPr wrap="square" rtlCol="0">
            <a:spAutoFit/>
          </a:bodyPr>
          <a:lstStyle/>
          <a:p>
            <a:r>
              <a:rPr lang="ja-JP" altLang="en-US"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（金</a:t>
            </a:r>
            <a:r>
              <a:rPr lang="ja-JP" altLang="en-US" sz="1131" b="1" dirty="0">
                <a:solidFill>
                  <a:schemeClr val="tx1">
                    <a:lumMod val="75000"/>
                    <a:lumOff val="25000"/>
                  </a:schemeClr>
                </a:solidFill>
                <a:latin typeface="HGSｺﾞｼｯｸE" panose="020B0900000000000000" pitchFamily="50" charset="-128"/>
                <a:ea typeface="HGSｺﾞｼｯｸE" panose="020B0900000000000000" pitchFamily="50" charset="-128"/>
              </a:rPr>
              <a:t>）</a:t>
            </a:r>
          </a:p>
        </p:txBody>
      </p:sp>
      <p:sp>
        <p:nvSpPr>
          <p:cNvPr id="28" name="テキスト ボックス 27"/>
          <p:cNvSpPr txBox="1"/>
          <p:nvPr/>
        </p:nvSpPr>
        <p:spPr>
          <a:xfrm>
            <a:off x="939089" y="5043417"/>
            <a:ext cx="1316555" cy="413639"/>
          </a:xfrm>
          <a:prstGeom prst="rect">
            <a:avLst/>
          </a:prstGeom>
          <a:noFill/>
        </p:spPr>
        <p:txBody>
          <a:bodyPr wrap="square" rtlCol="0">
            <a:spAutoFit/>
          </a:bodyPr>
          <a:lstStyle/>
          <a:p>
            <a:r>
              <a:rPr lang="en-US" altLang="ja-JP" sz="2034" b="1" dirty="0">
                <a:solidFill>
                  <a:schemeClr val="tx1">
                    <a:lumMod val="75000"/>
                    <a:lumOff val="25000"/>
                  </a:schemeClr>
                </a:solidFill>
                <a:latin typeface="ＭＳ ゴシック" panose="020B0609070205080204" pitchFamily="49" charset="-128"/>
                <a:ea typeface="ＭＳ ゴシック" panose="020B0609070205080204" pitchFamily="49" charset="-128"/>
              </a:rPr>
              <a:t>2,000</a:t>
            </a:r>
            <a:r>
              <a:rPr lang="ja-JP" altLang="en-US" sz="2088" b="1" dirty="0">
                <a:solidFill>
                  <a:schemeClr val="tx1">
                    <a:lumMod val="75000"/>
                    <a:lumOff val="25000"/>
                  </a:schemeClr>
                </a:solidFill>
                <a:latin typeface="ＭＳ ゴシック" panose="020B0609070205080204" pitchFamily="49" charset="-128"/>
                <a:ea typeface="ＭＳ ゴシック" panose="020B0609070205080204" pitchFamily="49" charset="-128"/>
              </a:rPr>
              <a:t>円</a:t>
            </a:r>
          </a:p>
        </p:txBody>
      </p:sp>
      <p:sp>
        <p:nvSpPr>
          <p:cNvPr id="35" name="テキスト ボックス 34"/>
          <p:cNvSpPr txBox="1"/>
          <p:nvPr/>
        </p:nvSpPr>
        <p:spPr>
          <a:xfrm>
            <a:off x="877016" y="4880992"/>
            <a:ext cx="1059029" cy="233141"/>
          </a:xfrm>
          <a:prstGeom prst="rect">
            <a:avLst/>
          </a:prstGeom>
          <a:noFill/>
        </p:spPr>
        <p:txBody>
          <a:bodyPr wrap="square" rtlCol="0">
            <a:spAutoFit/>
          </a:bodyPr>
          <a:lstStyle/>
          <a:p>
            <a:r>
              <a:rPr lang="ja-JP" altLang="en-US" sz="915" dirty="0">
                <a:solidFill>
                  <a:schemeClr val="tx1">
                    <a:lumMod val="75000"/>
                    <a:lumOff val="25000"/>
                  </a:schemeClr>
                </a:solidFill>
                <a:latin typeface="ＭＳ ゴシック" panose="020B0609070205080204" pitchFamily="49" charset="-128"/>
                <a:ea typeface="ＭＳ ゴシック" panose="020B0609070205080204" pitchFamily="49" charset="-128"/>
              </a:rPr>
              <a:t>１講義につき</a:t>
            </a:r>
          </a:p>
        </p:txBody>
      </p:sp>
      <p:sp>
        <p:nvSpPr>
          <p:cNvPr id="37" name="テキスト ボックス 36"/>
          <p:cNvSpPr txBox="1"/>
          <p:nvPr/>
        </p:nvSpPr>
        <p:spPr>
          <a:xfrm>
            <a:off x="1831450" y="5204106"/>
            <a:ext cx="805462" cy="217432"/>
          </a:xfrm>
          <a:prstGeom prst="rect">
            <a:avLst/>
          </a:prstGeom>
          <a:noFill/>
        </p:spPr>
        <p:txBody>
          <a:bodyPr wrap="square" rtlCol="0">
            <a:spAutoFit/>
          </a:bodyPr>
          <a:lstStyle/>
          <a:p>
            <a:r>
              <a:rPr lang="ja-JP" altLang="en-US" sz="813" dirty="0">
                <a:solidFill>
                  <a:schemeClr val="tx1">
                    <a:lumMod val="85000"/>
                    <a:lumOff val="15000"/>
                  </a:schemeClr>
                </a:solidFill>
                <a:latin typeface="ＭＳ ゴシック" panose="020B0609070205080204" pitchFamily="49" charset="-128"/>
                <a:ea typeface="ＭＳ ゴシック" panose="020B0609070205080204" pitchFamily="49" charset="-128"/>
              </a:rPr>
              <a:t>（</a:t>
            </a:r>
            <a:r>
              <a:rPr lang="ja-JP" altLang="en-US" sz="813" dirty="0">
                <a:solidFill>
                  <a:schemeClr val="tx1">
                    <a:lumMod val="75000"/>
                    <a:lumOff val="25000"/>
                  </a:schemeClr>
                </a:solidFill>
                <a:latin typeface="ＭＳ ゴシック" panose="020B0609070205080204" pitchFamily="49" charset="-128"/>
                <a:ea typeface="ＭＳ ゴシック" panose="020B0609070205080204" pitchFamily="49" charset="-128"/>
              </a:rPr>
              <a:t>税込）</a:t>
            </a:r>
          </a:p>
        </p:txBody>
      </p:sp>
      <p:sp>
        <p:nvSpPr>
          <p:cNvPr id="40" name="テキスト ボックス 39"/>
          <p:cNvSpPr txBox="1"/>
          <p:nvPr/>
        </p:nvSpPr>
        <p:spPr>
          <a:xfrm>
            <a:off x="1595162" y="5592683"/>
            <a:ext cx="805462" cy="217432"/>
          </a:xfrm>
          <a:prstGeom prst="rect">
            <a:avLst/>
          </a:prstGeom>
          <a:noFill/>
        </p:spPr>
        <p:txBody>
          <a:bodyPr wrap="square" rtlCol="0">
            <a:spAutoFit/>
          </a:bodyPr>
          <a:lstStyle/>
          <a:p>
            <a:r>
              <a:rPr lang="en-US" altLang="ja-JP" sz="813" dirty="0" smtClean="0">
                <a:solidFill>
                  <a:schemeClr val="tx1">
                    <a:lumMod val="85000"/>
                    <a:lumOff val="15000"/>
                  </a:schemeClr>
                </a:solidFill>
                <a:latin typeface="ＭＳ ゴシック" panose="020B0609070205080204" pitchFamily="49" charset="-128"/>
                <a:ea typeface="ＭＳ ゴシック" panose="020B0609070205080204" pitchFamily="49" charset="-128"/>
              </a:rPr>
              <a:t>※</a:t>
            </a:r>
            <a:r>
              <a:rPr lang="ja-JP" altLang="en-US" sz="813" dirty="0" smtClean="0">
                <a:solidFill>
                  <a:schemeClr val="tx1">
                    <a:lumMod val="85000"/>
                    <a:lumOff val="15000"/>
                  </a:schemeClr>
                </a:solidFill>
                <a:latin typeface="ＭＳ ゴシック" panose="020B0609070205080204" pitchFamily="49" charset="-128"/>
                <a:ea typeface="ＭＳ ゴシック" panose="020B0609070205080204" pitchFamily="49" charset="-128"/>
              </a:rPr>
              <a:t>先着順</a:t>
            </a:r>
            <a:endParaRPr lang="ja-JP" altLang="en-US" sz="813" dirty="0">
              <a:solidFill>
                <a:schemeClr val="tx1">
                  <a:lumMod val="75000"/>
                  <a:lumOff val="25000"/>
                </a:schemeClr>
              </a:solidFill>
              <a:latin typeface="ＭＳ ゴシック" panose="020B0609070205080204" pitchFamily="49" charset="-128"/>
              <a:ea typeface="ＭＳ ゴシック" panose="020B0609070205080204" pitchFamily="49" charset="-128"/>
            </a:endParaRPr>
          </a:p>
        </p:txBody>
      </p:sp>
      <p:sp>
        <p:nvSpPr>
          <p:cNvPr id="41" name="テキスト ボックス 40"/>
          <p:cNvSpPr txBox="1"/>
          <p:nvPr/>
        </p:nvSpPr>
        <p:spPr>
          <a:xfrm>
            <a:off x="1820442" y="8040632"/>
            <a:ext cx="1472906" cy="266355"/>
          </a:xfrm>
          <a:prstGeom prst="rect">
            <a:avLst/>
          </a:prstGeom>
          <a:noFill/>
        </p:spPr>
        <p:txBody>
          <a:bodyPr wrap="square" rtlCol="0">
            <a:spAutoFit/>
          </a:bodyPr>
          <a:lstStyle/>
          <a:p>
            <a:r>
              <a:rPr lang="en-US" altLang="ja-JP"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13</a:t>
            </a:r>
            <a:r>
              <a:rPr lang="ja-JP" altLang="en-US"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a:t>
            </a:r>
            <a:r>
              <a:rPr lang="en-US" altLang="ja-JP"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00</a:t>
            </a:r>
            <a:r>
              <a:rPr lang="ja-JP" altLang="en-US"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a:t>
            </a:r>
            <a:r>
              <a:rPr lang="en-US" altLang="ja-JP"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15</a:t>
            </a:r>
            <a:r>
              <a:rPr lang="ja-JP" altLang="en-US"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a:t>
            </a:r>
            <a:r>
              <a:rPr lang="en-US" altLang="ja-JP"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00</a:t>
            </a:r>
            <a:endParaRPr lang="ja-JP" altLang="en-US" sz="1131" b="1" dirty="0">
              <a:solidFill>
                <a:schemeClr val="tx1">
                  <a:lumMod val="75000"/>
                  <a:lumOff val="25000"/>
                </a:schemeClr>
              </a:solidFill>
              <a:latin typeface="HGSｺﾞｼｯｸE" panose="020B0900000000000000" pitchFamily="50" charset="-128"/>
              <a:ea typeface="HGSｺﾞｼｯｸE" panose="020B0900000000000000" pitchFamily="50" charset="-128"/>
            </a:endParaRPr>
          </a:p>
        </p:txBody>
      </p:sp>
      <p:sp>
        <p:nvSpPr>
          <p:cNvPr id="42" name="テキスト ボックス 41"/>
          <p:cNvSpPr txBox="1"/>
          <p:nvPr/>
        </p:nvSpPr>
        <p:spPr>
          <a:xfrm>
            <a:off x="1812078" y="7220281"/>
            <a:ext cx="1472906" cy="266355"/>
          </a:xfrm>
          <a:prstGeom prst="rect">
            <a:avLst/>
          </a:prstGeom>
          <a:noFill/>
        </p:spPr>
        <p:txBody>
          <a:bodyPr wrap="square" rtlCol="0">
            <a:spAutoFit/>
          </a:bodyPr>
          <a:lstStyle/>
          <a:p>
            <a:r>
              <a:rPr lang="en-US" altLang="ja-JP"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13</a:t>
            </a:r>
            <a:r>
              <a:rPr lang="ja-JP" altLang="en-US"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a:t>
            </a:r>
            <a:r>
              <a:rPr lang="en-US" altLang="ja-JP"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00</a:t>
            </a:r>
            <a:r>
              <a:rPr lang="ja-JP" altLang="en-US"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a:t>
            </a:r>
            <a:r>
              <a:rPr lang="en-US" altLang="ja-JP"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15</a:t>
            </a:r>
            <a:r>
              <a:rPr lang="ja-JP" altLang="en-US"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a:t>
            </a:r>
            <a:r>
              <a:rPr lang="en-US" altLang="ja-JP"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00</a:t>
            </a:r>
            <a:endParaRPr lang="ja-JP" altLang="en-US" sz="1131" b="1" dirty="0">
              <a:solidFill>
                <a:schemeClr val="tx1">
                  <a:lumMod val="75000"/>
                  <a:lumOff val="25000"/>
                </a:schemeClr>
              </a:solidFill>
              <a:latin typeface="HGSｺﾞｼｯｸE" panose="020B0900000000000000" pitchFamily="50" charset="-128"/>
              <a:ea typeface="HGSｺﾞｼｯｸE" panose="020B0900000000000000" pitchFamily="50" charset="-128"/>
            </a:endParaRPr>
          </a:p>
        </p:txBody>
      </p:sp>
      <p:sp>
        <p:nvSpPr>
          <p:cNvPr id="5" name="正方形/長方形 4"/>
          <p:cNvSpPr/>
          <p:nvPr/>
        </p:nvSpPr>
        <p:spPr>
          <a:xfrm>
            <a:off x="-50458" y="4208831"/>
            <a:ext cx="7056784" cy="548966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p>
        </p:txBody>
      </p:sp>
      <p:sp>
        <p:nvSpPr>
          <p:cNvPr id="43" name="正方形/長方形 42"/>
          <p:cNvSpPr/>
          <p:nvPr/>
        </p:nvSpPr>
        <p:spPr>
          <a:xfrm>
            <a:off x="3350020" y="4444556"/>
            <a:ext cx="3455652" cy="314118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35" dirty="0"/>
          </a:p>
        </p:txBody>
      </p:sp>
      <p:sp>
        <p:nvSpPr>
          <p:cNvPr id="44" name="角丸四角形 43"/>
          <p:cNvSpPr/>
          <p:nvPr/>
        </p:nvSpPr>
        <p:spPr>
          <a:xfrm>
            <a:off x="3559186" y="4564296"/>
            <a:ext cx="895427" cy="398635"/>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3610855" y="4625353"/>
            <a:ext cx="792088" cy="293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講師紹介</a:t>
            </a:r>
            <a:endParaRPr kumimoji="1" lang="ja-JP" altLang="en-US" sz="1000" dirty="0"/>
          </a:p>
        </p:txBody>
      </p:sp>
      <p:sp>
        <p:nvSpPr>
          <p:cNvPr id="47" name="テキスト ボックス 46"/>
          <p:cNvSpPr txBox="1"/>
          <p:nvPr/>
        </p:nvSpPr>
        <p:spPr>
          <a:xfrm>
            <a:off x="4379627" y="7694098"/>
            <a:ext cx="2228314" cy="276999"/>
          </a:xfrm>
          <a:prstGeom prst="rect">
            <a:avLst/>
          </a:prstGeom>
          <a:noFill/>
        </p:spPr>
        <p:txBody>
          <a:bodyPr wrap="square" rtlCol="0">
            <a:spAutoFit/>
          </a:bodyPr>
          <a:lstStyle/>
          <a:p>
            <a:r>
              <a:rPr lang="ja-JP" altLang="en-US" sz="1200" b="1" dirty="0" smtClean="0">
                <a:latin typeface="ＭＳ Ｐゴシック" panose="020B0600070205080204" pitchFamily="50" charset="-128"/>
                <a:ea typeface="ＭＳ Ｐゴシック" panose="020B0600070205080204" pitchFamily="50" charset="-128"/>
              </a:rPr>
              <a:t>福岡天神センタービル１０</a:t>
            </a:r>
            <a:r>
              <a:rPr lang="en-US" altLang="ja-JP" sz="1200" b="1" dirty="0" smtClean="0">
                <a:latin typeface="ＭＳ Ｐゴシック" panose="020B0600070205080204" pitchFamily="50" charset="-128"/>
                <a:ea typeface="ＭＳ Ｐゴシック" panose="020B0600070205080204" pitchFamily="50" charset="-128"/>
              </a:rPr>
              <a:t>F</a:t>
            </a:r>
            <a:endParaRPr lang="ja-JP" altLang="en-US" sz="1200" b="1" dirty="0">
              <a:latin typeface="ＭＳ Ｐゴシック" panose="020B0600070205080204" pitchFamily="50" charset="-128"/>
              <a:ea typeface="ＭＳ Ｐゴシック" panose="020B0600070205080204" pitchFamily="50" charset="-128"/>
            </a:endParaRPr>
          </a:p>
        </p:txBody>
      </p:sp>
      <p:sp>
        <p:nvSpPr>
          <p:cNvPr id="49" name="角丸四角形 48"/>
          <p:cNvSpPr/>
          <p:nvPr/>
        </p:nvSpPr>
        <p:spPr>
          <a:xfrm>
            <a:off x="3433672" y="7745707"/>
            <a:ext cx="895427" cy="398635"/>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p:cNvSpPr txBox="1"/>
          <p:nvPr/>
        </p:nvSpPr>
        <p:spPr>
          <a:xfrm>
            <a:off x="4375693" y="7889663"/>
            <a:ext cx="2650482" cy="266355"/>
          </a:xfrm>
          <a:prstGeom prst="rect">
            <a:avLst/>
          </a:prstGeom>
          <a:noFill/>
        </p:spPr>
        <p:txBody>
          <a:bodyPr wrap="square" rtlCol="0">
            <a:spAutoFit/>
          </a:bodyPr>
          <a:lstStyle/>
          <a:p>
            <a:r>
              <a:rPr lang="ja-JP" altLang="en-US" sz="1000" b="1" dirty="0" smtClean="0">
                <a:latin typeface="ＭＳ Ｐゴシック" panose="020B0600070205080204" pitchFamily="50" charset="-128"/>
                <a:ea typeface="ＭＳ Ｐゴシック" panose="020B0600070205080204" pitchFamily="50" charset="-128"/>
              </a:rPr>
              <a:t>（福岡県福岡市中央区天神</a:t>
            </a:r>
            <a:r>
              <a:rPr lang="en-US" altLang="ja-JP" sz="1000" b="1" dirty="0" smtClean="0">
                <a:latin typeface="ＭＳ Ｐゴシック" panose="020B0600070205080204" pitchFamily="50" charset="-128"/>
                <a:ea typeface="ＭＳ Ｐゴシック" panose="020B0600070205080204" pitchFamily="50" charset="-128"/>
              </a:rPr>
              <a:t>2</a:t>
            </a:r>
            <a:r>
              <a:rPr lang="ja-JP" altLang="en-US" sz="1000" b="1" dirty="0" smtClean="0">
                <a:latin typeface="ＭＳ Ｐゴシック" panose="020B0600070205080204" pitchFamily="50" charset="-128"/>
                <a:ea typeface="ＭＳ Ｐゴシック" panose="020B0600070205080204" pitchFamily="50" charset="-128"/>
              </a:rPr>
              <a:t>丁目</a:t>
            </a:r>
            <a:r>
              <a:rPr lang="en-US" altLang="ja-JP" sz="1000" b="1" dirty="0" smtClean="0">
                <a:latin typeface="ＭＳ Ｐゴシック" panose="020B0600070205080204" pitchFamily="50" charset="-128"/>
                <a:ea typeface="ＭＳ Ｐゴシック" panose="020B0600070205080204" pitchFamily="50" charset="-128"/>
              </a:rPr>
              <a:t>14-8</a:t>
            </a:r>
            <a:r>
              <a:rPr lang="ja-JP" altLang="en-US" sz="1000" b="1" dirty="0" smtClean="0">
                <a:latin typeface="ＭＳ Ｐゴシック" panose="020B0600070205080204" pitchFamily="50" charset="-128"/>
                <a:ea typeface="ＭＳ Ｐゴシック" panose="020B0600070205080204" pitchFamily="50" charset="-128"/>
              </a:rPr>
              <a:t>）</a:t>
            </a:r>
            <a:r>
              <a:rPr lang="ja-JP" altLang="en-US" sz="1131" b="1" dirty="0" smtClean="0">
                <a:latin typeface="ＭＳ Ｐゴシック" panose="020B0600070205080204" pitchFamily="50" charset="-128"/>
                <a:ea typeface="ＭＳ Ｐゴシック" panose="020B0600070205080204" pitchFamily="50" charset="-128"/>
              </a:rPr>
              <a:t>　</a:t>
            </a:r>
            <a:endParaRPr lang="ja-JP" altLang="en-US" sz="1131" b="1" dirty="0">
              <a:latin typeface="ＭＳ Ｐゴシック" panose="020B0600070205080204" pitchFamily="50" charset="-128"/>
              <a:ea typeface="ＭＳ Ｐゴシック" panose="020B0600070205080204" pitchFamily="50" charset="-128"/>
            </a:endParaRPr>
          </a:p>
        </p:txBody>
      </p:sp>
      <p:sp>
        <p:nvSpPr>
          <p:cNvPr id="46" name="テキスト ボックス 45"/>
          <p:cNvSpPr txBox="1"/>
          <p:nvPr/>
        </p:nvSpPr>
        <p:spPr>
          <a:xfrm>
            <a:off x="3640800" y="7800410"/>
            <a:ext cx="622734" cy="266355"/>
          </a:xfrm>
          <a:prstGeom prst="rect">
            <a:avLst/>
          </a:prstGeom>
          <a:noFill/>
        </p:spPr>
        <p:txBody>
          <a:bodyPr wrap="square" rtlCol="0">
            <a:spAutoFit/>
          </a:bodyPr>
          <a:lstStyle/>
          <a:p>
            <a:r>
              <a:rPr lang="ja-JP" altLang="en-US" sz="1131" b="1" dirty="0" smtClean="0">
                <a:solidFill>
                  <a:schemeClr val="bg1"/>
                </a:solidFill>
                <a:latin typeface="ＭＳ Ｐゴシック" panose="020B0600070205080204" pitchFamily="50" charset="-128"/>
                <a:ea typeface="ＭＳ Ｐゴシック" panose="020B0600070205080204" pitchFamily="50" charset="-128"/>
              </a:rPr>
              <a:t>場所</a:t>
            </a:r>
            <a:r>
              <a:rPr lang="ja-JP" altLang="en-US" sz="1131" b="1" dirty="0">
                <a:latin typeface="ＭＳ Ｐゴシック" panose="020B0600070205080204" pitchFamily="50" charset="-128"/>
                <a:ea typeface="ＭＳ Ｐゴシック" panose="020B0600070205080204" pitchFamily="50" charset="-128"/>
              </a:rPr>
              <a:t>　</a:t>
            </a:r>
          </a:p>
        </p:txBody>
      </p:sp>
      <p:sp>
        <p:nvSpPr>
          <p:cNvPr id="25" name="テキストボックス 93"/>
          <p:cNvSpPr txBox="1"/>
          <p:nvPr/>
        </p:nvSpPr>
        <p:spPr>
          <a:xfrm>
            <a:off x="3399353" y="5078238"/>
            <a:ext cx="2479991" cy="251736"/>
          </a:xfrm>
          <a:prstGeom prst="rect">
            <a:avLst/>
          </a:prstGeom>
          <a:noFill/>
        </p:spPr>
        <p:txBody>
          <a:bodyPr wrap="square" rtlCol="0">
            <a:spAutoFit/>
          </a:bodyPr>
          <a:lstStyle/>
          <a:p>
            <a:r>
              <a:rPr lang="ja-JP" altLang="en-US" sz="1036" dirty="0">
                <a:solidFill>
                  <a:schemeClr val="tx1">
                    <a:lumMod val="95000"/>
                    <a:lumOff val="5000"/>
                  </a:schemeClr>
                </a:solidFill>
                <a:latin typeface="HGSｺﾞｼｯｸE" panose="020B0900000000000000" pitchFamily="50" charset="-128"/>
                <a:ea typeface="HGSｺﾞｼｯｸE" panose="020B0900000000000000" pitchFamily="50" charset="-128"/>
                <a:sym typeface="+mn-ea"/>
              </a:rPr>
              <a:t>（株）福岡相続サポートセンター </a:t>
            </a:r>
          </a:p>
        </p:txBody>
      </p:sp>
      <p:sp>
        <p:nvSpPr>
          <p:cNvPr id="36" name="テキストボックス 92"/>
          <p:cNvSpPr txBox="1"/>
          <p:nvPr/>
        </p:nvSpPr>
        <p:spPr>
          <a:xfrm>
            <a:off x="3509968" y="5474245"/>
            <a:ext cx="2460688" cy="369332"/>
          </a:xfrm>
          <a:prstGeom prst="rect">
            <a:avLst/>
          </a:prstGeom>
          <a:noFill/>
        </p:spPr>
        <p:txBody>
          <a:bodyPr wrap="square" rtlCol="0">
            <a:spAutoFit/>
          </a:bodyPr>
          <a:lstStyle/>
          <a:p>
            <a:r>
              <a:rPr lang="ja-JP" altLang="en-US" sz="1800" dirty="0" smtClean="0">
                <a:solidFill>
                  <a:schemeClr val="tx1">
                    <a:lumMod val="95000"/>
                    <a:lumOff val="5000"/>
                  </a:schemeClr>
                </a:solidFill>
                <a:latin typeface="HGSｺﾞｼｯｸE" panose="020B0900000000000000" pitchFamily="50" charset="-128"/>
                <a:ea typeface="HGSｺﾞｼｯｸE" panose="020B0900000000000000" pitchFamily="50" charset="-128"/>
                <a:sym typeface="+mn-ea"/>
              </a:rPr>
              <a:t>田ノ上　彰</a:t>
            </a:r>
            <a:endParaRPr lang="ja-JP" altLang="en-US" sz="1800" dirty="0">
              <a:solidFill>
                <a:schemeClr val="tx1">
                  <a:lumMod val="95000"/>
                  <a:lumOff val="5000"/>
                </a:schemeClr>
              </a:solidFill>
              <a:latin typeface="HGSｺﾞｼｯｸE" panose="020B0900000000000000" pitchFamily="50" charset="-128"/>
              <a:ea typeface="HGSｺﾞｼｯｸE" panose="020B0900000000000000" pitchFamily="50" charset="-128"/>
              <a:sym typeface="+mn-ea"/>
            </a:endParaRPr>
          </a:p>
        </p:txBody>
      </p:sp>
      <p:sp>
        <p:nvSpPr>
          <p:cNvPr id="38" name="テキストボックス 94"/>
          <p:cNvSpPr txBox="1"/>
          <p:nvPr/>
        </p:nvSpPr>
        <p:spPr>
          <a:xfrm>
            <a:off x="3476842" y="5252912"/>
            <a:ext cx="2266528" cy="233141"/>
          </a:xfrm>
          <a:prstGeom prst="rect">
            <a:avLst/>
          </a:prstGeom>
          <a:noFill/>
        </p:spPr>
        <p:txBody>
          <a:bodyPr wrap="square" rtlCol="0">
            <a:spAutoFit/>
          </a:bodyPr>
          <a:lstStyle/>
          <a:p>
            <a:r>
              <a:rPr lang="ja-JP" altLang="en-US" sz="900" dirty="0" smtClean="0">
                <a:latin typeface="HGSｺﾞｼｯｸE" panose="020B0900000000000000" pitchFamily="50" charset="-128"/>
                <a:ea typeface="HGSｺﾞｼｯｸE" panose="020B0900000000000000" pitchFamily="50" charset="-128"/>
                <a:sym typeface="+mn-ea"/>
              </a:rPr>
              <a:t>上級</a:t>
            </a:r>
            <a:r>
              <a:rPr lang="ja-JP" altLang="en-US" sz="900" dirty="0">
                <a:latin typeface="HGSｺﾞｼｯｸE" panose="020B0900000000000000" pitchFamily="50" charset="-128"/>
                <a:ea typeface="HGSｺﾞｼｯｸE" panose="020B0900000000000000" pitchFamily="50" charset="-128"/>
                <a:sym typeface="+mn-ea"/>
              </a:rPr>
              <a:t>相続支援コンサルタント</a:t>
            </a:r>
          </a:p>
        </p:txBody>
      </p:sp>
      <p:sp>
        <p:nvSpPr>
          <p:cNvPr id="9" name="正方形/長方形 8"/>
          <p:cNvSpPr/>
          <p:nvPr/>
        </p:nvSpPr>
        <p:spPr>
          <a:xfrm>
            <a:off x="3439554" y="5717972"/>
            <a:ext cx="1657763" cy="21153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lumMod val="95000"/>
                    <a:lumOff val="5000"/>
                  </a:schemeClr>
                </a:solidFill>
              </a:rPr>
              <a:t>上級相続支援コンサルタント、</a:t>
            </a:r>
            <a:r>
              <a:rPr lang="en-US" altLang="ja-JP" sz="1050" dirty="0">
                <a:solidFill>
                  <a:schemeClr val="tx1">
                    <a:lumMod val="95000"/>
                    <a:lumOff val="5000"/>
                  </a:schemeClr>
                </a:solidFill>
              </a:rPr>
              <a:t>AFP</a:t>
            </a:r>
            <a:r>
              <a:rPr lang="ja-JP" altLang="en-US" sz="1050" dirty="0">
                <a:solidFill>
                  <a:schemeClr val="tx1">
                    <a:lumMod val="95000"/>
                    <a:lumOff val="5000"/>
                  </a:schemeClr>
                </a:solidFill>
              </a:rPr>
              <a:t>（ファイナンシャルプランナー）として、税理士、司法書士、弁護士等と連携し様々な相続問題の解決に向けて奔走する。顧客に寄り添いながら共に解決を目指す相続対策の専門家。</a:t>
            </a:r>
          </a:p>
          <a:p>
            <a:endParaRPr lang="ja-JP" altLang="ja-JP" sz="1050" dirty="0">
              <a:solidFill>
                <a:schemeClr val="tx1">
                  <a:lumMod val="95000"/>
                  <a:lumOff val="5000"/>
                </a:schemeClr>
              </a:solidFill>
            </a:endParaRPr>
          </a:p>
        </p:txBody>
      </p:sp>
      <p:sp>
        <p:nvSpPr>
          <p:cNvPr id="51" name="正方形/長方形 50"/>
          <p:cNvSpPr/>
          <p:nvPr/>
        </p:nvSpPr>
        <p:spPr>
          <a:xfrm>
            <a:off x="137086" y="8355781"/>
            <a:ext cx="6553738" cy="976465"/>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smtClean="0">
                <a:solidFill>
                  <a:schemeClr val="tx1"/>
                </a:solidFill>
              </a:rPr>
              <a:t>■セミナー開催にあたっての注意</a:t>
            </a:r>
            <a:r>
              <a:rPr lang="ja-JP" altLang="en-US" sz="1050" dirty="0">
                <a:solidFill>
                  <a:schemeClr val="tx1"/>
                </a:solidFill>
              </a:rPr>
              <a:t>事項</a:t>
            </a:r>
            <a:r>
              <a:rPr lang="ja-JP" altLang="en-US" sz="1050" dirty="0" smtClean="0">
                <a:solidFill>
                  <a:schemeClr val="tx1"/>
                </a:solidFill>
              </a:rPr>
              <a:t>■</a:t>
            </a:r>
            <a:endParaRPr lang="en-US" altLang="ja-JP" sz="1050" dirty="0">
              <a:solidFill>
                <a:schemeClr val="tx1"/>
              </a:solidFill>
            </a:endParaRPr>
          </a:p>
          <a:p>
            <a:r>
              <a:rPr lang="ja-JP" altLang="en-US" sz="1050" dirty="0">
                <a:solidFill>
                  <a:schemeClr val="tx1"/>
                </a:solidFill>
              </a:rPr>
              <a:t>　</a:t>
            </a:r>
            <a:r>
              <a:rPr lang="ja-JP" altLang="en-US" sz="1050" dirty="0" smtClean="0">
                <a:solidFill>
                  <a:schemeClr val="tx1"/>
                </a:solidFill>
              </a:rPr>
              <a:t>　</a:t>
            </a:r>
            <a:r>
              <a:rPr lang="ja-JP" altLang="ja-JP" sz="800" dirty="0" smtClean="0">
                <a:solidFill>
                  <a:schemeClr val="tx1"/>
                </a:solidFill>
              </a:rPr>
              <a:t>当セミナー</a:t>
            </a:r>
            <a:r>
              <a:rPr lang="ja-JP" altLang="ja-JP" sz="800" dirty="0">
                <a:solidFill>
                  <a:schemeClr val="tx1"/>
                </a:solidFill>
              </a:rPr>
              <a:t>は、</a:t>
            </a:r>
            <a:r>
              <a:rPr lang="ja-JP" altLang="en-US" sz="800" dirty="0">
                <a:solidFill>
                  <a:schemeClr val="tx1"/>
                </a:solidFill>
              </a:rPr>
              <a:t>セミナールームの除菌を徹底するとともに、通常定員の３分の１以下の人数で座席の</a:t>
            </a:r>
            <a:r>
              <a:rPr lang="ja-JP" altLang="ja-JP" sz="800" dirty="0">
                <a:solidFill>
                  <a:schemeClr val="tx1"/>
                </a:solidFill>
              </a:rPr>
              <a:t>間隔</a:t>
            </a:r>
            <a:r>
              <a:rPr lang="ja-JP" altLang="en-US" sz="800" dirty="0" smtClean="0">
                <a:solidFill>
                  <a:schemeClr val="tx1"/>
                </a:solidFill>
              </a:rPr>
              <a:t>を空けて</a:t>
            </a:r>
            <a:r>
              <a:rPr lang="ja-JP" altLang="ja-JP" sz="800" dirty="0" smtClean="0">
                <a:solidFill>
                  <a:schemeClr val="tx1"/>
                </a:solidFill>
              </a:rPr>
              <a:t>受講</a:t>
            </a:r>
            <a:r>
              <a:rPr lang="ja-JP" altLang="ja-JP" sz="800" dirty="0">
                <a:solidFill>
                  <a:schemeClr val="tx1"/>
                </a:solidFill>
              </a:rPr>
              <a:t>できるように</a:t>
            </a:r>
            <a:r>
              <a:rPr lang="ja-JP" altLang="en-US" sz="800" dirty="0">
                <a:solidFill>
                  <a:schemeClr val="tx1"/>
                </a:solidFill>
              </a:rPr>
              <a:t>するなど</a:t>
            </a:r>
            <a:r>
              <a:rPr lang="ja-JP" altLang="en-US" sz="800" dirty="0" smtClean="0">
                <a:solidFill>
                  <a:schemeClr val="tx1"/>
                </a:solidFill>
              </a:rPr>
              <a:t>、</a:t>
            </a:r>
            <a:endParaRPr lang="en-US" altLang="ja-JP" sz="800" dirty="0" smtClean="0">
              <a:solidFill>
                <a:schemeClr val="tx1"/>
              </a:solidFill>
            </a:endParaRPr>
          </a:p>
          <a:p>
            <a:r>
              <a:rPr lang="ja-JP" altLang="en-US" sz="800" dirty="0" smtClean="0">
                <a:solidFill>
                  <a:schemeClr val="tx1"/>
                </a:solidFill>
              </a:rPr>
              <a:t>　</a:t>
            </a:r>
            <a:r>
              <a:rPr lang="ja-JP" altLang="ja-JP" sz="800" dirty="0" smtClean="0">
                <a:solidFill>
                  <a:schemeClr val="tx1"/>
                </a:solidFill>
              </a:rPr>
              <a:t>新型</a:t>
            </a:r>
            <a:r>
              <a:rPr lang="ja-JP" altLang="ja-JP" sz="800" dirty="0">
                <a:solidFill>
                  <a:schemeClr val="tx1"/>
                </a:solidFill>
              </a:rPr>
              <a:t>コロナウィルスの感染防止に十分配慮の上で</a:t>
            </a:r>
            <a:r>
              <a:rPr lang="ja-JP" altLang="en-US" sz="800" dirty="0">
                <a:solidFill>
                  <a:schemeClr val="tx1"/>
                </a:solidFill>
              </a:rPr>
              <a:t>開催</a:t>
            </a:r>
            <a:r>
              <a:rPr lang="ja-JP" altLang="ja-JP" sz="800" dirty="0">
                <a:solidFill>
                  <a:schemeClr val="tx1"/>
                </a:solidFill>
              </a:rPr>
              <a:t>させていただきます</a:t>
            </a:r>
            <a:r>
              <a:rPr lang="ja-JP" altLang="en-US" sz="800" dirty="0">
                <a:solidFill>
                  <a:schemeClr val="tx1"/>
                </a:solidFill>
              </a:rPr>
              <a:t>。</a:t>
            </a:r>
            <a:endParaRPr lang="ja-JP" altLang="en-US" sz="800" b="1" dirty="0">
              <a:solidFill>
                <a:schemeClr val="tx1"/>
              </a:solidFill>
            </a:endParaRPr>
          </a:p>
          <a:p>
            <a:r>
              <a:rPr lang="ja-JP" altLang="en-US" sz="800" dirty="0">
                <a:solidFill>
                  <a:schemeClr val="tx1"/>
                </a:solidFill>
              </a:rPr>
              <a:t>　 </a:t>
            </a:r>
            <a:r>
              <a:rPr lang="ja-JP" altLang="en-US" sz="800" dirty="0" smtClean="0">
                <a:solidFill>
                  <a:schemeClr val="tx1"/>
                </a:solidFill>
              </a:rPr>
              <a:t> 　受講者</a:t>
            </a:r>
            <a:r>
              <a:rPr lang="ja-JP" altLang="en-US" sz="800" dirty="0">
                <a:solidFill>
                  <a:schemeClr val="tx1"/>
                </a:solidFill>
              </a:rPr>
              <a:t>の皆様にも、</a:t>
            </a:r>
            <a:r>
              <a:rPr lang="ja-JP" altLang="ja-JP" sz="800" dirty="0">
                <a:solidFill>
                  <a:schemeClr val="tx1"/>
                </a:solidFill>
              </a:rPr>
              <a:t>入室に際して「マスクの着用」「手指のアルコール消毒」「検温」のご協力をお願いいたします。</a:t>
            </a:r>
            <a:endParaRPr lang="en-US" altLang="ja-JP" sz="800" dirty="0">
              <a:solidFill>
                <a:schemeClr val="tx1"/>
              </a:solidFill>
            </a:endParaRPr>
          </a:p>
          <a:p>
            <a:r>
              <a:rPr lang="ja-JP" altLang="en-US" sz="800" dirty="0" smtClean="0">
                <a:solidFill>
                  <a:schemeClr val="tx1"/>
                </a:solidFill>
              </a:rPr>
              <a:t>　 </a:t>
            </a:r>
            <a:r>
              <a:rPr lang="ja-JP" altLang="ja-JP" sz="800" dirty="0" smtClean="0">
                <a:solidFill>
                  <a:schemeClr val="tx1"/>
                </a:solidFill>
              </a:rPr>
              <a:t>なお</a:t>
            </a:r>
            <a:r>
              <a:rPr lang="ja-JP" altLang="ja-JP" sz="800" dirty="0">
                <a:solidFill>
                  <a:schemeClr val="tx1"/>
                </a:solidFill>
              </a:rPr>
              <a:t>、マスクをお持ちでない方には</a:t>
            </a:r>
            <a:r>
              <a:rPr lang="ja-JP" altLang="en-US" sz="800" dirty="0">
                <a:solidFill>
                  <a:schemeClr val="tx1"/>
                </a:solidFill>
              </a:rPr>
              <a:t>当日</a:t>
            </a:r>
            <a:r>
              <a:rPr lang="ja-JP" altLang="ja-JP" sz="800" dirty="0">
                <a:solidFill>
                  <a:schemeClr val="tx1"/>
                </a:solidFill>
              </a:rPr>
              <a:t>配布いたします。また、</a:t>
            </a:r>
            <a:r>
              <a:rPr lang="ja-JP" altLang="ja-JP" sz="800" dirty="0">
                <a:solidFill>
                  <a:schemeClr val="tx1"/>
                </a:solidFill>
                <a:latin typeface="+mn-ea"/>
              </a:rPr>
              <a:t>熱が</a:t>
            </a:r>
            <a:r>
              <a:rPr lang="ja-JP" altLang="en-US" sz="800" dirty="0">
                <a:solidFill>
                  <a:schemeClr val="tx1"/>
                </a:solidFill>
                <a:latin typeface="+mn-ea"/>
              </a:rPr>
              <a:t>３７．５</a:t>
            </a:r>
            <a:r>
              <a:rPr lang="ja-JP" altLang="ja-JP" sz="800" dirty="0">
                <a:solidFill>
                  <a:schemeClr val="tx1"/>
                </a:solidFill>
                <a:latin typeface="+mn-ea"/>
              </a:rPr>
              <a:t>度以上</a:t>
            </a:r>
            <a:r>
              <a:rPr lang="ja-JP" altLang="ja-JP" sz="800" dirty="0">
                <a:solidFill>
                  <a:schemeClr val="tx1"/>
                </a:solidFill>
              </a:rPr>
              <a:t>ある方</a:t>
            </a:r>
            <a:r>
              <a:rPr lang="ja-JP" altLang="en-US" sz="800" dirty="0">
                <a:solidFill>
                  <a:schemeClr val="tx1"/>
                </a:solidFill>
              </a:rPr>
              <a:t>は</a:t>
            </a:r>
            <a:r>
              <a:rPr lang="ja-JP" altLang="ja-JP" sz="800" dirty="0">
                <a:solidFill>
                  <a:schemeClr val="tx1"/>
                </a:solidFill>
              </a:rPr>
              <a:t>入室をお断り</a:t>
            </a:r>
            <a:r>
              <a:rPr lang="ja-JP" altLang="ja-JP" sz="800" dirty="0" smtClean="0">
                <a:solidFill>
                  <a:schemeClr val="tx1"/>
                </a:solidFill>
              </a:rPr>
              <a:t>させていただき</a:t>
            </a:r>
            <a:r>
              <a:rPr lang="ja-JP" altLang="en-US" sz="800" dirty="0" smtClean="0">
                <a:solidFill>
                  <a:schemeClr val="tx1"/>
                </a:solidFill>
              </a:rPr>
              <a:t>ま</a:t>
            </a:r>
            <a:r>
              <a:rPr lang="ja-JP" altLang="ja-JP" sz="800" dirty="0" smtClean="0">
                <a:solidFill>
                  <a:schemeClr val="tx1"/>
                </a:solidFill>
              </a:rPr>
              <a:t>す</a:t>
            </a:r>
            <a:r>
              <a:rPr lang="ja-JP" altLang="en-US" sz="800" dirty="0">
                <a:solidFill>
                  <a:schemeClr val="tx1"/>
                </a:solidFill>
              </a:rPr>
              <a:t>。</a:t>
            </a:r>
          </a:p>
          <a:p>
            <a:r>
              <a:rPr lang="ja-JP" altLang="en-US" sz="800" dirty="0" smtClean="0">
                <a:solidFill>
                  <a:schemeClr val="tx1"/>
                </a:solidFill>
              </a:rPr>
              <a:t>　</a:t>
            </a:r>
            <a:r>
              <a:rPr lang="ja-JP" altLang="ja-JP" sz="800" dirty="0" smtClean="0">
                <a:solidFill>
                  <a:schemeClr val="tx1"/>
                </a:solidFill>
              </a:rPr>
              <a:t>何卒</a:t>
            </a:r>
            <a:r>
              <a:rPr lang="ja-JP" altLang="en-US" sz="800" dirty="0">
                <a:solidFill>
                  <a:schemeClr val="tx1"/>
                </a:solidFill>
              </a:rPr>
              <a:t>、</a:t>
            </a:r>
            <a:r>
              <a:rPr lang="ja-JP" altLang="ja-JP" sz="800" dirty="0">
                <a:solidFill>
                  <a:schemeClr val="tx1"/>
                </a:solidFill>
              </a:rPr>
              <a:t>ご理解とご協力を賜りますようお願い申し上げます</a:t>
            </a:r>
            <a:r>
              <a:rPr lang="ja-JP" altLang="ja-JP" sz="800" dirty="0" smtClean="0">
                <a:solidFill>
                  <a:schemeClr val="tx1"/>
                </a:solidFill>
              </a:rPr>
              <a:t>。</a:t>
            </a:r>
            <a:r>
              <a:rPr lang="ja-JP" altLang="en-US" sz="800" dirty="0" smtClean="0">
                <a:solidFill>
                  <a:schemeClr val="tx1"/>
                </a:solidFill>
              </a:rPr>
              <a:t>　　</a:t>
            </a:r>
            <a:endParaRPr lang="ja-JP" altLang="ja-JP" sz="800" dirty="0">
              <a:solidFill>
                <a:schemeClr val="tx1"/>
              </a:solidFill>
            </a:endParaRPr>
          </a:p>
        </p:txBody>
      </p:sp>
      <p:sp>
        <p:nvSpPr>
          <p:cNvPr id="52" name="テキストボックス 83"/>
          <p:cNvSpPr txBox="1"/>
          <p:nvPr/>
        </p:nvSpPr>
        <p:spPr>
          <a:xfrm>
            <a:off x="137086" y="9428529"/>
            <a:ext cx="6357620" cy="276999"/>
          </a:xfrm>
          <a:prstGeom prst="rect">
            <a:avLst/>
          </a:prstGeom>
          <a:noFill/>
        </p:spPr>
        <p:txBody>
          <a:bodyPr wrap="square" rtlCol="0">
            <a:spAutoFit/>
          </a:bodyPr>
          <a:lstStyle/>
          <a:p>
            <a:r>
              <a:rPr lang="ja-JP" altLang="en-US" sz="600" dirty="0"/>
              <a:t>※一般の方が対象のため、士業の方および保険業に従事されている方のお申込みはご遠慮ください。</a:t>
            </a:r>
          </a:p>
          <a:p>
            <a:r>
              <a:rPr lang="ja-JP" altLang="en-US" sz="600" dirty="0"/>
              <a:t>※個人情報については、相続に関するセミナー案内・情報提供のみに使用し、それ以外の目的には使用いたしましません。 </a:t>
            </a:r>
          </a:p>
        </p:txBody>
      </p:sp>
      <p:sp>
        <p:nvSpPr>
          <p:cNvPr id="2" name="角丸四角形 1"/>
          <p:cNvSpPr/>
          <p:nvPr/>
        </p:nvSpPr>
        <p:spPr>
          <a:xfrm>
            <a:off x="101879" y="4416783"/>
            <a:ext cx="649007" cy="397662"/>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角丸四角形 52"/>
          <p:cNvSpPr/>
          <p:nvPr/>
        </p:nvSpPr>
        <p:spPr>
          <a:xfrm>
            <a:off x="70722" y="4457847"/>
            <a:ext cx="724172" cy="32742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開催日時</a:t>
            </a:r>
            <a:endParaRPr kumimoji="1" lang="ja-JP" altLang="en-US" sz="1000" dirty="0"/>
          </a:p>
        </p:txBody>
      </p:sp>
      <p:sp>
        <p:nvSpPr>
          <p:cNvPr id="54" name="角丸四角形 53"/>
          <p:cNvSpPr/>
          <p:nvPr/>
        </p:nvSpPr>
        <p:spPr>
          <a:xfrm>
            <a:off x="112396" y="4903383"/>
            <a:ext cx="649007" cy="397662"/>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角丸四角形 54"/>
          <p:cNvSpPr/>
          <p:nvPr/>
        </p:nvSpPr>
        <p:spPr>
          <a:xfrm>
            <a:off x="81239" y="4944447"/>
            <a:ext cx="724172" cy="32742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参加費</a:t>
            </a:r>
            <a:endParaRPr kumimoji="1" lang="ja-JP" altLang="en-US" sz="1000" dirty="0"/>
          </a:p>
        </p:txBody>
      </p:sp>
      <p:sp>
        <p:nvSpPr>
          <p:cNvPr id="56" name="角丸四角形 55"/>
          <p:cNvSpPr/>
          <p:nvPr/>
        </p:nvSpPr>
        <p:spPr>
          <a:xfrm>
            <a:off x="111993" y="5412454"/>
            <a:ext cx="649007" cy="323854"/>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角丸四角形 56"/>
          <p:cNvSpPr/>
          <p:nvPr/>
        </p:nvSpPr>
        <p:spPr>
          <a:xfrm>
            <a:off x="62463" y="5440540"/>
            <a:ext cx="724172" cy="26299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定員</a:t>
            </a:r>
            <a:endParaRPr kumimoji="1" lang="ja-JP" altLang="en-US" sz="1000" dirty="0"/>
          </a:p>
        </p:txBody>
      </p:sp>
      <p:grpSp>
        <p:nvGrpSpPr>
          <p:cNvPr id="20" name="グループ化 19"/>
          <p:cNvGrpSpPr/>
          <p:nvPr/>
        </p:nvGrpSpPr>
        <p:grpSpPr>
          <a:xfrm>
            <a:off x="-23003" y="5818756"/>
            <a:ext cx="3233072" cy="246219"/>
            <a:chOff x="-57534" y="5788878"/>
            <a:chExt cx="3233072" cy="246219"/>
          </a:xfrm>
        </p:grpSpPr>
        <p:sp>
          <p:nvSpPr>
            <p:cNvPr id="58" name="角丸四角形 57"/>
            <p:cNvSpPr/>
            <p:nvPr/>
          </p:nvSpPr>
          <p:spPr>
            <a:xfrm>
              <a:off x="72347" y="5788878"/>
              <a:ext cx="3067751" cy="221000"/>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57534" y="5799175"/>
              <a:ext cx="1334474" cy="2158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プログラム内容</a:t>
              </a:r>
              <a:endParaRPr kumimoji="1" lang="ja-JP" altLang="en-US" sz="1000" dirty="0"/>
            </a:p>
          </p:txBody>
        </p:sp>
        <p:sp>
          <p:nvSpPr>
            <p:cNvPr id="64" name="角丸四角形 63"/>
            <p:cNvSpPr/>
            <p:nvPr/>
          </p:nvSpPr>
          <p:spPr>
            <a:xfrm>
              <a:off x="2409449" y="5798606"/>
              <a:ext cx="766089" cy="23649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全</a:t>
              </a:r>
              <a:r>
                <a:rPr lang="ja-JP" altLang="en-US" sz="1000" dirty="0"/>
                <a:t>３</a:t>
              </a:r>
              <a:r>
                <a:rPr kumimoji="1" lang="ja-JP" altLang="en-US" sz="1000" dirty="0" smtClean="0"/>
                <a:t>回</a:t>
              </a:r>
              <a:endParaRPr kumimoji="1" lang="ja-JP" altLang="en-US" sz="1000" dirty="0"/>
            </a:p>
          </p:txBody>
        </p:sp>
      </p:grpSp>
      <p:grpSp>
        <p:nvGrpSpPr>
          <p:cNvPr id="10" name="グループ化 9"/>
          <p:cNvGrpSpPr/>
          <p:nvPr/>
        </p:nvGrpSpPr>
        <p:grpSpPr>
          <a:xfrm>
            <a:off x="101417" y="6104370"/>
            <a:ext cx="596650" cy="262999"/>
            <a:chOff x="73962" y="6104370"/>
            <a:chExt cx="596650" cy="262999"/>
          </a:xfrm>
        </p:grpSpPr>
        <p:sp>
          <p:nvSpPr>
            <p:cNvPr id="65" name="角丸四角形 64"/>
            <p:cNvSpPr/>
            <p:nvPr/>
          </p:nvSpPr>
          <p:spPr>
            <a:xfrm>
              <a:off x="93998" y="6114561"/>
              <a:ext cx="540000" cy="252000"/>
            </a:xfrm>
            <a:prstGeom prst="roundRect">
              <a:avLst/>
            </a:prstGeom>
            <a:solidFill>
              <a:srgbClr val="7EB4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角丸四角形 65"/>
            <p:cNvSpPr/>
            <p:nvPr/>
          </p:nvSpPr>
          <p:spPr>
            <a:xfrm>
              <a:off x="73962" y="6104370"/>
              <a:ext cx="596650" cy="26299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solidFill>
                    <a:schemeClr val="bg2">
                      <a:lumMod val="25000"/>
                    </a:schemeClr>
                  </a:solidFill>
                </a:rPr>
                <a:t>第</a:t>
              </a:r>
              <a:r>
                <a:rPr lang="ja-JP" altLang="en-US" sz="1000" b="1" dirty="0">
                  <a:solidFill>
                    <a:schemeClr val="bg2">
                      <a:lumMod val="25000"/>
                    </a:schemeClr>
                  </a:solidFill>
                </a:rPr>
                <a:t>１</a:t>
              </a:r>
              <a:r>
                <a:rPr kumimoji="1" lang="ja-JP" altLang="en-US" sz="1000" b="1" dirty="0" smtClean="0">
                  <a:solidFill>
                    <a:schemeClr val="bg2">
                      <a:lumMod val="25000"/>
                    </a:schemeClr>
                  </a:solidFill>
                </a:rPr>
                <a:t>講</a:t>
              </a:r>
              <a:endParaRPr kumimoji="1" lang="ja-JP" altLang="en-US" sz="1000" b="1" dirty="0">
                <a:solidFill>
                  <a:schemeClr val="bg2">
                    <a:lumMod val="25000"/>
                  </a:schemeClr>
                </a:solidFill>
              </a:endParaRPr>
            </a:p>
          </p:txBody>
        </p:sp>
      </p:grpSp>
      <p:grpSp>
        <p:nvGrpSpPr>
          <p:cNvPr id="18" name="グループ化 17"/>
          <p:cNvGrpSpPr/>
          <p:nvPr/>
        </p:nvGrpSpPr>
        <p:grpSpPr>
          <a:xfrm>
            <a:off x="111993" y="6834345"/>
            <a:ext cx="592698" cy="252000"/>
            <a:chOff x="99998" y="6828662"/>
            <a:chExt cx="592698" cy="252000"/>
          </a:xfrm>
        </p:grpSpPr>
        <p:sp>
          <p:nvSpPr>
            <p:cNvPr id="67" name="角丸四角形 66"/>
            <p:cNvSpPr/>
            <p:nvPr/>
          </p:nvSpPr>
          <p:spPr>
            <a:xfrm>
              <a:off x="118432" y="6828662"/>
              <a:ext cx="540000" cy="252000"/>
            </a:xfrm>
            <a:prstGeom prst="roundRect">
              <a:avLst/>
            </a:prstGeom>
            <a:solidFill>
              <a:srgbClr val="7EB4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8" name="角丸四角形 67"/>
            <p:cNvSpPr/>
            <p:nvPr/>
          </p:nvSpPr>
          <p:spPr>
            <a:xfrm>
              <a:off x="99998" y="6839711"/>
              <a:ext cx="592698" cy="21653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solidFill>
                    <a:schemeClr val="bg2">
                      <a:lumMod val="25000"/>
                    </a:schemeClr>
                  </a:solidFill>
                </a:rPr>
                <a:t>第</a:t>
              </a:r>
              <a:r>
                <a:rPr lang="ja-JP" altLang="en-US" sz="1000" b="1" dirty="0">
                  <a:solidFill>
                    <a:schemeClr val="bg2">
                      <a:lumMod val="25000"/>
                    </a:schemeClr>
                  </a:solidFill>
                </a:rPr>
                <a:t>２</a:t>
              </a:r>
              <a:r>
                <a:rPr kumimoji="1" lang="ja-JP" altLang="en-US" sz="1000" b="1" dirty="0" smtClean="0">
                  <a:solidFill>
                    <a:schemeClr val="bg2">
                      <a:lumMod val="25000"/>
                    </a:schemeClr>
                  </a:solidFill>
                </a:rPr>
                <a:t>講</a:t>
              </a:r>
              <a:endParaRPr kumimoji="1" lang="ja-JP" altLang="en-US" sz="1000" b="1" dirty="0">
                <a:solidFill>
                  <a:schemeClr val="bg2">
                    <a:lumMod val="25000"/>
                  </a:schemeClr>
                </a:solidFill>
              </a:endParaRPr>
            </a:p>
          </p:txBody>
        </p:sp>
      </p:grpSp>
      <p:grpSp>
        <p:nvGrpSpPr>
          <p:cNvPr id="8" name="グループ化 7"/>
          <p:cNvGrpSpPr/>
          <p:nvPr/>
        </p:nvGrpSpPr>
        <p:grpSpPr>
          <a:xfrm>
            <a:off x="62140" y="7509895"/>
            <a:ext cx="601403" cy="252000"/>
            <a:chOff x="84538" y="7473280"/>
            <a:chExt cx="601403" cy="252000"/>
          </a:xfrm>
        </p:grpSpPr>
        <p:sp>
          <p:nvSpPr>
            <p:cNvPr id="69" name="角丸四角形 68"/>
            <p:cNvSpPr/>
            <p:nvPr/>
          </p:nvSpPr>
          <p:spPr>
            <a:xfrm>
              <a:off x="124080" y="7473280"/>
              <a:ext cx="540000" cy="252000"/>
            </a:xfrm>
            <a:prstGeom prst="roundRect">
              <a:avLst/>
            </a:prstGeom>
            <a:solidFill>
              <a:srgbClr val="7EB4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角丸四角形 69"/>
            <p:cNvSpPr/>
            <p:nvPr/>
          </p:nvSpPr>
          <p:spPr>
            <a:xfrm>
              <a:off x="84538" y="7503707"/>
              <a:ext cx="601403" cy="20806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solidFill>
                    <a:schemeClr val="bg2">
                      <a:lumMod val="25000"/>
                    </a:schemeClr>
                  </a:solidFill>
                </a:rPr>
                <a:t>第</a:t>
              </a:r>
              <a:r>
                <a:rPr lang="ja-JP" altLang="en-US" sz="1000" b="1" dirty="0">
                  <a:solidFill>
                    <a:schemeClr val="bg2">
                      <a:lumMod val="25000"/>
                    </a:schemeClr>
                  </a:solidFill>
                </a:rPr>
                <a:t>３</a:t>
              </a:r>
              <a:r>
                <a:rPr kumimoji="1" lang="ja-JP" altLang="en-US" sz="1000" b="1" dirty="0" smtClean="0">
                  <a:solidFill>
                    <a:schemeClr val="bg2">
                      <a:lumMod val="25000"/>
                    </a:schemeClr>
                  </a:solidFill>
                </a:rPr>
                <a:t>講</a:t>
              </a:r>
              <a:endParaRPr kumimoji="1" lang="ja-JP" altLang="en-US" sz="1000" b="1" dirty="0">
                <a:solidFill>
                  <a:schemeClr val="bg2">
                    <a:lumMod val="25000"/>
                  </a:schemeClr>
                </a:solidFill>
              </a:endParaRPr>
            </a:p>
          </p:txBody>
        </p:sp>
      </p:grpSp>
      <p:sp>
        <p:nvSpPr>
          <p:cNvPr id="71" name="角丸四角形 70"/>
          <p:cNvSpPr/>
          <p:nvPr/>
        </p:nvSpPr>
        <p:spPr>
          <a:xfrm>
            <a:off x="114288" y="6421228"/>
            <a:ext cx="3052929" cy="32400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2" name="角丸四角形 71"/>
          <p:cNvSpPr/>
          <p:nvPr/>
        </p:nvSpPr>
        <p:spPr>
          <a:xfrm>
            <a:off x="115707" y="7114491"/>
            <a:ext cx="3052929" cy="32400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3" name="角丸四角形 72"/>
          <p:cNvSpPr/>
          <p:nvPr/>
        </p:nvSpPr>
        <p:spPr>
          <a:xfrm>
            <a:off x="83208" y="7815564"/>
            <a:ext cx="3052929" cy="32400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4" name="角丸四角形 73"/>
          <p:cNvSpPr/>
          <p:nvPr/>
        </p:nvSpPr>
        <p:spPr>
          <a:xfrm>
            <a:off x="22781" y="6459191"/>
            <a:ext cx="899347" cy="26299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solidFill>
                  <a:schemeClr val="bg2">
                    <a:lumMod val="25000"/>
                  </a:schemeClr>
                </a:solidFill>
              </a:rPr>
              <a:t>テーマ　</a:t>
            </a:r>
            <a:r>
              <a:rPr lang="ja-JP" altLang="en-US" sz="1000" b="1" dirty="0" smtClean="0">
                <a:solidFill>
                  <a:schemeClr val="bg2">
                    <a:lumMod val="25000"/>
                  </a:schemeClr>
                </a:solidFill>
              </a:rPr>
              <a:t>：</a:t>
            </a:r>
            <a:endParaRPr kumimoji="1" lang="ja-JP" altLang="en-US" sz="1000" b="1" dirty="0">
              <a:solidFill>
                <a:schemeClr val="bg2">
                  <a:lumMod val="25000"/>
                </a:schemeClr>
              </a:solidFill>
            </a:endParaRPr>
          </a:p>
        </p:txBody>
      </p:sp>
      <p:sp>
        <p:nvSpPr>
          <p:cNvPr id="75" name="角丸四角形 74"/>
          <p:cNvSpPr/>
          <p:nvPr/>
        </p:nvSpPr>
        <p:spPr>
          <a:xfrm>
            <a:off x="1240" y="7138273"/>
            <a:ext cx="899347" cy="26299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solidFill>
                  <a:schemeClr val="bg2">
                    <a:lumMod val="25000"/>
                  </a:schemeClr>
                </a:solidFill>
              </a:rPr>
              <a:t>テーマ　</a:t>
            </a:r>
            <a:r>
              <a:rPr lang="ja-JP" altLang="en-US" sz="1000" b="1" dirty="0" smtClean="0">
                <a:solidFill>
                  <a:schemeClr val="bg2">
                    <a:lumMod val="25000"/>
                  </a:schemeClr>
                </a:solidFill>
              </a:rPr>
              <a:t>：</a:t>
            </a:r>
            <a:endParaRPr kumimoji="1" lang="ja-JP" altLang="en-US" sz="1000" b="1" dirty="0">
              <a:solidFill>
                <a:schemeClr val="bg2">
                  <a:lumMod val="25000"/>
                </a:schemeClr>
              </a:solidFill>
            </a:endParaRPr>
          </a:p>
        </p:txBody>
      </p:sp>
      <p:sp>
        <p:nvSpPr>
          <p:cNvPr id="76" name="角丸四角形 75"/>
          <p:cNvSpPr/>
          <p:nvPr/>
        </p:nvSpPr>
        <p:spPr>
          <a:xfrm>
            <a:off x="-4675" y="7853275"/>
            <a:ext cx="899347" cy="26299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solidFill>
                  <a:schemeClr val="bg2">
                    <a:lumMod val="25000"/>
                  </a:schemeClr>
                </a:solidFill>
              </a:rPr>
              <a:t>テーマ　</a:t>
            </a:r>
            <a:r>
              <a:rPr lang="ja-JP" altLang="en-US" sz="1000" b="1" dirty="0" smtClean="0">
                <a:solidFill>
                  <a:schemeClr val="bg2">
                    <a:lumMod val="25000"/>
                  </a:schemeClr>
                </a:solidFill>
              </a:rPr>
              <a:t>：</a:t>
            </a:r>
            <a:endParaRPr kumimoji="1" lang="ja-JP" altLang="en-US" sz="1000" b="1" dirty="0">
              <a:solidFill>
                <a:schemeClr val="bg2">
                  <a:lumMod val="25000"/>
                </a:schemeClr>
              </a:solidFill>
            </a:endParaRPr>
          </a:p>
        </p:txBody>
      </p:sp>
      <p:sp>
        <p:nvSpPr>
          <p:cNvPr id="77" name="角丸四角形 76"/>
          <p:cNvSpPr/>
          <p:nvPr/>
        </p:nvSpPr>
        <p:spPr>
          <a:xfrm>
            <a:off x="495809" y="6457426"/>
            <a:ext cx="2662385" cy="26208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2">
                    <a:lumMod val="50000"/>
                  </a:schemeClr>
                </a:solidFill>
              </a:rPr>
              <a:t>大家さんの相続対策</a:t>
            </a:r>
            <a:endParaRPr kumimoji="1" lang="ja-JP" altLang="en-US" sz="1600" b="1" dirty="0">
              <a:solidFill>
                <a:schemeClr val="tx2">
                  <a:lumMod val="50000"/>
                </a:schemeClr>
              </a:solidFill>
            </a:endParaRPr>
          </a:p>
        </p:txBody>
      </p:sp>
      <p:sp>
        <p:nvSpPr>
          <p:cNvPr id="78" name="角丸四角形 77"/>
          <p:cNvSpPr/>
          <p:nvPr/>
        </p:nvSpPr>
        <p:spPr>
          <a:xfrm>
            <a:off x="390296" y="7143673"/>
            <a:ext cx="2662385" cy="26208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2">
                    <a:lumMod val="50000"/>
                  </a:schemeClr>
                </a:solidFill>
              </a:rPr>
              <a:t>不動産売買と相続</a:t>
            </a:r>
            <a:endParaRPr kumimoji="1" lang="ja-JP" altLang="en-US" sz="1600" b="1" dirty="0">
              <a:solidFill>
                <a:schemeClr val="tx2">
                  <a:lumMod val="50000"/>
                </a:schemeClr>
              </a:solidFill>
            </a:endParaRPr>
          </a:p>
        </p:txBody>
      </p:sp>
      <p:sp>
        <p:nvSpPr>
          <p:cNvPr id="79" name="角丸四角形 78"/>
          <p:cNvSpPr/>
          <p:nvPr/>
        </p:nvSpPr>
        <p:spPr>
          <a:xfrm>
            <a:off x="477377" y="7859272"/>
            <a:ext cx="2662385" cy="26208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2">
                    <a:lumMod val="50000"/>
                  </a:schemeClr>
                </a:solidFill>
              </a:rPr>
              <a:t>大家</a:t>
            </a:r>
            <a:r>
              <a:rPr lang="ja-JP" altLang="en-US" sz="1600" b="1" dirty="0">
                <a:solidFill>
                  <a:schemeClr val="tx2">
                    <a:lumMod val="50000"/>
                  </a:schemeClr>
                </a:solidFill>
              </a:rPr>
              <a:t>業</a:t>
            </a:r>
            <a:r>
              <a:rPr lang="ja-JP" altLang="en-US" sz="1600" b="1" dirty="0" smtClean="0">
                <a:solidFill>
                  <a:schemeClr val="tx2">
                    <a:lumMod val="50000"/>
                  </a:schemeClr>
                </a:solidFill>
              </a:rPr>
              <a:t>の引き継ぎ方</a:t>
            </a:r>
            <a:endParaRPr kumimoji="1" lang="ja-JP" altLang="en-US" sz="1600" b="1" dirty="0" smtClean="0">
              <a:solidFill>
                <a:schemeClr val="tx2">
                  <a:lumMod val="50000"/>
                </a:schemeClr>
              </a:solidFill>
            </a:endParaRPr>
          </a:p>
        </p:txBody>
      </p:sp>
      <p:sp>
        <p:nvSpPr>
          <p:cNvPr id="80" name="角丸四角形 79"/>
          <p:cNvSpPr/>
          <p:nvPr/>
        </p:nvSpPr>
        <p:spPr>
          <a:xfrm>
            <a:off x="497256" y="4448944"/>
            <a:ext cx="2662385" cy="26208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800" b="1" dirty="0" smtClean="0">
                <a:solidFill>
                  <a:schemeClr val="tx2">
                    <a:lumMod val="50000"/>
                  </a:schemeClr>
                </a:solidFill>
              </a:rPr>
              <a:t>2022</a:t>
            </a:r>
            <a:r>
              <a:rPr kumimoji="1" lang="ja-JP" altLang="en-US" sz="1800" b="1" dirty="0" smtClean="0">
                <a:solidFill>
                  <a:schemeClr val="tx2">
                    <a:lumMod val="50000"/>
                  </a:schemeClr>
                </a:solidFill>
              </a:rPr>
              <a:t>年</a:t>
            </a:r>
            <a:r>
              <a:rPr lang="en-US" altLang="ja-JP" sz="3600" b="1" dirty="0" smtClean="0">
                <a:solidFill>
                  <a:schemeClr val="tx2">
                    <a:lumMod val="50000"/>
                  </a:schemeClr>
                </a:solidFill>
              </a:rPr>
              <a:t>1</a:t>
            </a:r>
            <a:r>
              <a:rPr lang="ja-JP" altLang="en-US" sz="1800" b="1" dirty="0" smtClean="0">
                <a:solidFill>
                  <a:schemeClr val="tx2">
                    <a:lumMod val="50000"/>
                  </a:schemeClr>
                </a:solidFill>
              </a:rPr>
              <a:t>月～</a:t>
            </a:r>
            <a:r>
              <a:rPr lang="en-US" altLang="ja-JP" sz="3600" b="1" dirty="0" smtClean="0">
                <a:solidFill>
                  <a:schemeClr val="tx2">
                    <a:lumMod val="50000"/>
                  </a:schemeClr>
                </a:solidFill>
              </a:rPr>
              <a:t>2</a:t>
            </a:r>
            <a:r>
              <a:rPr lang="ja-JP" altLang="en-US" sz="1800" b="1" dirty="0" smtClean="0">
                <a:solidFill>
                  <a:schemeClr val="tx2">
                    <a:lumMod val="50000"/>
                  </a:schemeClr>
                </a:solidFill>
              </a:rPr>
              <a:t>月</a:t>
            </a:r>
            <a:endParaRPr kumimoji="1" lang="ja-JP" altLang="en-US" sz="1800" b="1" dirty="0">
              <a:solidFill>
                <a:schemeClr val="tx2">
                  <a:lumMod val="50000"/>
                </a:schemeClr>
              </a:solidFill>
            </a:endParaRPr>
          </a:p>
        </p:txBody>
      </p:sp>
      <p:sp>
        <p:nvSpPr>
          <p:cNvPr id="81" name="角丸四角形 80"/>
          <p:cNvSpPr/>
          <p:nvPr/>
        </p:nvSpPr>
        <p:spPr>
          <a:xfrm>
            <a:off x="704691" y="5023036"/>
            <a:ext cx="2038217" cy="26208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b="1" dirty="0" smtClean="0">
                <a:solidFill>
                  <a:schemeClr val="tx2">
                    <a:lumMod val="50000"/>
                  </a:schemeClr>
                </a:solidFill>
              </a:rPr>
              <a:t>2,000</a:t>
            </a:r>
            <a:r>
              <a:rPr kumimoji="1" lang="ja-JP" altLang="en-US" sz="2400" b="1" dirty="0" smtClean="0">
                <a:solidFill>
                  <a:schemeClr val="tx2">
                    <a:lumMod val="50000"/>
                  </a:schemeClr>
                </a:solidFill>
              </a:rPr>
              <a:t>円</a:t>
            </a:r>
            <a:r>
              <a:rPr kumimoji="1" lang="ja-JP" altLang="en-US" sz="900" b="1" dirty="0" smtClean="0">
                <a:solidFill>
                  <a:schemeClr val="tx2">
                    <a:lumMod val="50000"/>
                  </a:schemeClr>
                </a:solidFill>
              </a:rPr>
              <a:t>（税込）</a:t>
            </a:r>
            <a:endParaRPr kumimoji="1" lang="ja-JP" altLang="en-US" sz="900" b="1" dirty="0">
              <a:solidFill>
                <a:schemeClr val="tx2">
                  <a:lumMod val="50000"/>
                </a:schemeClr>
              </a:solidFill>
            </a:endParaRPr>
          </a:p>
        </p:txBody>
      </p:sp>
      <p:sp>
        <p:nvSpPr>
          <p:cNvPr id="82" name="角丸四角形 81"/>
          <p:cNvSpPr/>
          <p:nvPr/>
        </p:nvSpPr>
        <p:spPr>
          <a:xfrm>
            <a:off x="581556" y="4854790"/>
            <a:ext cx="1271284" cy="26208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b="1" dirty="0" smtClean="0">
                <a:solidFill>
                  <a:schemeClr val="tx2">
                    <a:lumMod val="50000"/>
                  </a:schemeClr>
                </a:solidFill>
              </a:rPr>
              <a:t>1</a:t>
            </a:r>
            <a:r>
              <a:rPr kumimoji="1" lang="ja-JP" altLang="en-US" sz="900" b="1" dirty="0" smtClean="0">
                <a:solidFill>
                  <a:schemeClr val="tx2">
                    <a:lumMod val="50000"/>
                  </a:schemeClr>
                </a:solidFill>
              </a:rPr>
              <a:t>講義につき</a:t>
            </a:r>
            <a:endParaRPr kumimoji="1" lang="ja-JP" altLang="en-US" sz="900" b="1" dirty="0">
              <a:solidFill>
                <a:schemeClr val="tx2">
                  <a:lumMod val="50000"/>
                </a:schemeClr>
              </a:solidFill>
            </a:endParaRPr>
          </a:p>
        </p:txBody>
      </p:sp>
      <p:sp>
        <p:nvSpPr>
          <p:cNvPr id="83" name="角丸四角形 82"/>
          <p:cNvSpPr/>
          <p:nvPr/>
        </p:nvSpPr>
        <p:spPr>
          <a:xfrm>
            <a:off x="472928" y="5430505"/>
            <a:ext cx="1842246" cy="26208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a:solidFill>
                  <a:schemeClr val="tx2">
                    <a:lumMod val="50000"/>
                  </a:schemeClr>
                </a:solidFill>
              </a:rPr>
              <a:t>2</a:t>
            </a:r>
            <a:r>
              <a:rPr kumimoji="1" lang="en-US" altLang="ja-JP" sz="2400" b="1" smtClean="0">
                <a:solidFill>
                  <a:schemeClr val="tx2">
                    <a:lumMod val="50000"/>
                  </a:schemeClr>
                </a:solidFill>
              </a:rPr>
              <a:t>0</a:t>
            </a:r>
            <a:r>
              <a:rPr kumimoji="1" lang="ja-JP" altLang="en-US" sz="2400" b="1" dirty="0" smtClean="0">
                <a:solidFill>
                  <a:schemeClr val="tx2">
                    <a:lumMod val="50000"/>
                  </a:schemeClr>
                </a:solidFill>
              </a:rPr>
              <a:t>名</a:t>
            </a:r>
            <a:endParaRPr kumimoji="1" lang="ja-JP" altLang="en-US" sz="900" b="1" dirty="0">
              <a:solidFill>
                <a:schemeClr val="tx2">
                  <a:lumMod val="50000"/>
                </a:schemeClr>
              </a:solidFill>
            </a:endParaRPr>
          </a:p>
        </p:txBody>
      </p:sp>
      <p:sp>
        <p:nvSpPr>
          <p:cNvPr id="84" name="角丸四角形 83"/>
          <p:cNvSpPr/>
          <p:nvPr/>
        </p:nvSpPr>
        <p:spPr>
          <a:xfrm>
            <a:off x="613119" y="6110793"/>
            <a:ext cx="2662385" cy="26208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bg2">
                    <a:lumMod val="25000"/>
                  </a:schemeClr>
                </a:solidFill>
              </a:rPr>
              <a:t>1</a:t>
            </a:r>
            <a:r>
              <a:rPr kumimoji="1" lang="ja-JP" altLang="en-US" sz="1600" b="1" dirty="0" smtClean="0">
                <a:solidFill>
                  <a:schemeClr val="bg2">
                    <a:lumMod val="25000"/>
                  </a:schemeClr>
                </a:solidFill>
              </a:rPr>
              <a:t>月</a:t>
            </a:r>
            <a:r>
              <a:rPr lang="en-US" altLang="ja-JP" sz="1600" b="1" dirty="0" smtClean="0">
                <a:solidFill>
                  <a:schemeClr val="bg2">
                    <a:lumMod val="25000"/>
                  </a:schemeClr>
                </a:solidFill>
              </a:rPr>
              <a:t>19</a:t>
            </a:r>
            <a:r>
              <a:rPr kumimoji="1" lang="ja-JP" altLang="en-US" sz="1600" b="1" dirty="0" smtClean="0">
                <a:solidFill>
                  <a:schemeClr val="bg2">
                    <a:lumMod val="25000"/>
                  </a:schemeClr>
                </a:solidFill>
              </a:rPr>
              <a:t>日（水）</a:t>
            </a:r>
            <a:r>
              <a:rPr kumimoji="1" lang="en-US" altLang="ja-JP" sz="1600" b="1" dirty="0" smtClean="0">
                <a:solidFill>
                  <a:schemeClr val="bg2">
                    <a:lumMod val="25000"/>
                  </a:schemeClr>
                </a:solidFill>
              </a:rPr>
              <a:t>13</a:t>
            </a:r>
            <a:r>
              <a:rPr kumimoji="1" lang="ja-JP" altLang="en-US" sz="1600" b="1" dirty="0" smtClean="0">
                <a:solidFill>
                  <a:schemeClr val="bg2">
                    <a:lumMod val="25000"/>
                  </a:schemeClr>
                </a:solidFill>
              </a:rPr>
              <a:t>時～</a:t>
            </a:r>
            <a:r>
              <a:rPr kumimoji="1" lang="en-US" altLang="ja-JP" sz="1600" b="1" dirty="0" smtClean="0">
                <a:solidFill>
                  <a:schemeClr val="bg2">
                    <a:lumMod val="25000"/>
                  </a:schemeClr>
                </a:solidFill>
              </a:rPr>
              <a:t>15</a:t>
            </a:r>
            <a:r>
              <a:rPr kumimoji="1" lang="ja-JP" altLang="en-US" sz="1600" b="1" dirty="0" smtClean="0">
                <a:solidFill>
                  <a:schemeClr val="bg2">
                    <a:lumMod val="25000"/>
                  </a:schemeClr>
                </a:solidFill>
              </a:rPr>
              <a:t>時</a:t>
            </a:r>
            <a:endParaRPr kumimoji="1" lang="ja-JP" altLang="en-US" sz="1600" b="1" dirty="0">
              <a:solidFill>
                <a:schemeClr val="bg2">
                  <a:lumMod val="25000"/>
                </a:schemeClr>
              </a:solidFill>
            </a:endParaRPr>
          </a:p>
        </p:txBody>
      </p:sp>
      <p:sp>
        <p:nvSpPr>
          <p:cNvPr id="85" name="角丸四角形 84"/>
          <p:cNvSpPr/>
          <p:nvPr/>
        </p:nvSpPr>
        <p:spPr>
          <a:xfrm>
            <a:off x="620688" y="6843351"/>
            <a:ext cx="2662385" cy="26208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smtClean="0">
                <a:solidFill>
                  <a:schemeClr val="bg2">
                    <a:lumMod val="25000"/>
                  </a:schemeClr>
                </a:solidFill>
              </a:rPr>
              <a:t>1</a:t>
            </a:r>
            <a:r>
              <a:rPr kumimoji="1" lang="ja-JP" altLang="en-US" sz="1600" b="1" dirty="0" smtClean="0">
                <a:solidFill>
                  <a:schemeClr val="bg2">
                    <a:lumMod val="25000"/>
                  </a:schemeClr>
                </a:solidFill>
              </a:rPr>
              <a:t>月</a:t>
            </a:r>
            <a:r>
              <a:rPr lang="en-US" altLang="ja-JP" sz="1600" b="1" dirty="0" smtClean="0">
                <a:solidFill>
                  <a:schemeClr val="bg2">
                    <a:lumMod val="25000"/>
                  </a:schemeClr>
                </a:solidFill>
              </a:rPr>
              <a:t>26</a:t>
            </a:r>
            <a:r>
              <a:rPr kumimoji="1" lang="ja-JP" altLang="en-US" sz="1600" b="1" dirty="0" smtClean="0">
                <a:solidFill>
                  <a:schemeClr val="bg2">
                    <a:lumMod val="25000"/>
                  </a:schemeClr>
                </a:solidFill>
              </a:rPr>
              <a:t>日（水）</a:t>
            </a:r>
            <a:r>
              <a:rPr kumimoji="1" lang="en-US" altLang="ja-JP" sz="1600" b="1" dirty="0" smtClean="0">
                <a:solidFill>
                  <a:schemeClr val="bg2">
                    <a:lumMod val="25000"/>
                  </a:schemeClr>
                </a:solidFill>
              </a:rPr>
              <a:t>13</a:t>
            </a:r>
            <a:r>
              <a:rPr kumimoji="1" lang="ja-JP" altLang="en-US" sz="1600" b="1" dirty="0" smtClean="0">
                <a:solidFill>
                  <a:schemeClr val="bg2">
                    <a:lumMod val="25000"/>
                  </a:schemeClr>
                </a:solidFill>
              </a:rPr>
              <a:t>時～</a:t>
            </a:r>
            <a:r>
              <a:rPr kumimoji="1" lang="en-US" altLang="ja-JP" sz="1600" b="1" dirty="0" smtClean="0">
                <a:solidFill>
                  <a:schemeClr val="bg2">
                    <a:lumMod val="25000"/>
                  </a:schemeClr>
                </a:solidFill>
              </a:rPr>
              <a:t>15</a:t>
            </a:r>
            <a:r>
              <a:rPr kumimoji="1" lang="ja-JP" altLang="en-US" sz="1600" b="1" dirty="0" smtClean="0">
                <a:solidFill>
                  <a:schemeClr val="bg2">
                    <a:lumMod val="25000"/>
                  </a:schemeClr>
                </a:solidFill>
              </a:rPr>
              <a:t>時</a:t>
            </a:r>
            <a:endParaRPr kumimoji="1" lang="ja-JP" altLang="en-US" sz="1600" b="1" dirty="0">
              <a:solidFill>
                <a:schemeClr val="bg2">
                  <a:lumMod val="25000"/>
                </a:schemeClr>
              </a:solidFill>
            </a:endParaRPr>
          </a:p>
        </p:txBody>
      </p:sp>
      <p:sp>
        <p:nvSpPr>
          <p:cNvPr id="86" name="角丸四角形 85"/>
          <p:cNvSpPr/>
          <p:nvPr/>
        </p:nvSpPr>
        <p:spPr>
          <a:xfrm>
            <a:off x="568134" y="7528137"/>
            <a:ext cx="2662385" cy="26208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smtClean="0">
                <a:solidFill>
                  <a:schemeClr val="bg2">
                    <a:lumMod val="25000"/>
                  </a:schemeClr>
                </a:solidFill>
              </a:rPr>
              <a:t>2</a:t>
            </a:r>
            <a:r>
              <a:rPr kumimoji="1" lang="ja-JP" altLang="en-US" sz="1600" b="1" dirty="0" smtClean="0">
                <a:solidFill>
                  <a:schemeClr val="bg2">
                    <a:lumMod val="25000"/>
                  </a:schemeClr>
                </a:solidFill>
              </a:rPr>
              <a:t>月</a:t>
            </a:r>
            <a:r>
              <a:rPr kumimoji="1" lang="en-US" altLang="ja-JP" sz="1600" b="1" dirty="0" smtClean="0">
                <a:solidFill>
                  <a:schemeClr val="bg2">
                    <a:lumMod val="25000"/>
                  </a:schemeClr>
                </a:solidFill>
              </a:rPr>
              <a:t>2</a:t>
            </a:r>
            <a:r>
              <a:rPr kumimoji="1" lang="ja-JP" altLang="en-US" sz="1600" b="1" dirty="0" smtClean="0">
                <a:solidFill>
                  <a:schemeClr val="bg2">
                    <a:lumMod val="25000"/>
                  </a:schemeClr>
                </a:solidFill>
              </a:rPr>
              <a:t>日（水）</a:t>
            </a:r>
            <a:r>
              <a:rPr kumimoji="1" lang="en-US" altLang="ja-JP" sz="1600" b="1" dirty="0" smtClean="0">
                <a:solidFill>
                  <a:schemeClr val="bg2">
                    <a:lumMod val="25000"/>
                  </a:schemeClr>
                </a:solidFill>
              </a:rPr>
              <a:t>13</a:t>
            </a:r>
            <a:r>
              <a:rPr kumimoji="1" lang="ja-JP" altLang="en-US" sz="1600" b="1" dirty="0" smtClean="0">
                <a:solidFill>
                  <a:schemeClr val="bg2">
                    <a:lumMod val="25000"/>
                  </a:schemeClr>
                </a:solidFill>
              </a:rPr>
              <a:t>時～</a:t>
            </a:r>
            <a:r>
              <a:rPr kumimoji="1" lang="en-US" altLang="ja-JP" sz="1600" b="1" dirty="0" smtClean="0">
                <a:solidFill>
                  <a:schemeClr val="bg2">
                    <a:lumMod val="25000"/>
                  </a:schemeClr>
                </a:solidFill>
              </a:rPr>
              <a:t>15</a:t>
            </a:r>
            <a:r>
              <a:rPr kumimoji="1" lang="ja-JP" altLang="en-US" sz="1600" b="1" dirty="0" smtClean="0">
                <a:solidFill>
                  <a:schemeClr val="bg2">
                    <a:lumMod val="25000"/>
                  </a:schemeClr>
                </a:solidFill>
              </a:rPr>
              <a:t>時</a:t>
            </a:r>
            <a:endParaRPr kumimoji="1" lang="ja-JP" altLang="en-US" sz="1600" b="1" dirty="0">
              <a:solidFill>
                <a:schemeClr val="bg2">
                  <a:lumMod val="25000"/>
                </a:schemeClr>
              </a:solidFill>
            </a:endParaRPr>
          </a:p>
        </p:txBody>
      </p:sp>
      <p:sp>
        <p:nvSpPr>
          <p:cNvPr id="3" name="テキスト ボックス 2"/>
          <p:cNvSpPr txBox="1"/>
          <p:nvPr/>
        </p:nvSpPr>
        <p:spPr>
          <a:xfrm>
            <a:off x="-23069" y="4016896"/>
            <a:ext cx="895235" cy="307405"/>
          </a:xfrm>
          <a:prstGeom prst="rect">
            <a:avLst/>
          </a:prstGeom>
          <a:solidFill>
            <a:schemeClr val="accent1">
              <a:lumMod val="75000"/>
            </a:schemeClr>
          </a:solidFill>
        </p:spPr>
        <p:txBody>
          <a:bodyPr wrap="square" rtlCol="0" anchor="ctr" anchorCtr="1">
            <a:noAutofit/>
          </a:bodyPr>
          <a:lstStyle/>
          <a:p>
            <a:pPr algn="ctr"/>
            <a:r>
              <a:rPr lang="ja-JP" altLang="en-US" sz="1400" b="1" dirty="0">
                <a:solidFill>
                  <a:schemeClr val="bg1"/>
                </a:solidFill>
              </a:rPr>
              <a:t>第 </a:t>
            </a:r>
            <a:r>
              <a:rPr lang="en-US" altLang="ja-JP" sz="1400" b="1" dirty="0" smtClean="0">
                <a:solidFill>
                  <a:schemeClr val="bg1"/>
                </a:solidFill>
              </a:rPr>
              <a:t>12</a:t>
            </a:r>
            <a:r>
              <a:rPr lang="ja-JP" altLang="en-US" sz="1400" b="1" dirty="0" smtClean="0">
                <a:solidFill>
                  <a:schemeClr val="bg1"/>
                </a:solidFill>
              </a:rPr>
              <a:t> </a:t>
            </a:r>
            <a:r>
              <a:rPr lang="ja-JP" altLang="en-US" sz="1400" b="1" dirty="0">
                <a:solidFill>
                  <a:schemeClr val="bg1"/>
                </a:solidFill>
              </a:rPr>
              <a:t>期</a:t>
            </a:r>
          </a:p>
        </p:txBody>
      </p:sp>
      <p:pic>
        <p:nvPicPr>
          <p:cNvPr id="4" name="図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30443" y="5588710"/>
            <a:ext cx="1527527" cy="1772642"/>
          </a:xfrm>
          <a:prstGeom prst="rect">
            <a:avLst/>
          </a:prstGeom>
        </p:spPr>
      </p:pic>
    </p:spTree>
    <p:extLst>
      <p:ext uri="{BB962C8B-B14F-4D97-AF65-F5344CB8AC3E}">
        <p14:creationId xmlns:p14="http://schemas.microsoft.com/office/powerpoint/2010/main" val="19442202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1843" y="-23122"/>
            <a:ext cx="7317644" cy="98446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8640" y="8297639"/>
            <a:ext cx="3974497" cy="8772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テキスト ボックス 5"/>
          <p:cNvSpPr txBox="1"/>
          <p:nvPr/>
        </p:nvSpPr>
        <p:spPr>
          <a:xfrm>
            <a:off x="-28549" y="1895498"/>
            <a:ext cx="1838327" cy="295145"/>
          </a:xfrm>
          <a:prstGeom prst="rect">
            <a:avLst/>
          </a:prstGeom>
          <a:noFill/>
        </p:spPr>
        <p:txBody>
          <a:bodyPr wrap="square" rtlCol="0">
            <a:spAutoFit/>
          </a:bodyPr>
          <a:lstStyle/>
          <a:p>
            <a:pPr algn="ctr"/>
            <a:r>
              <a:rPr lang="en-US" altLang="ja-JP" sz="1318" b="1" dirty="0">
                <a:solidFill>
                  <a:schemeClr val="tx1">
                    <a:lumMod val="75000"/>
                    <a:lumOff val="25000"/>
                  </a:schemeClr>
                </a:solidFill>
                <a:latin typeface="HGSｺﾞｼｯｸE" panose="020B0900000000000000" pitchFamily="50" charset="-128"/>
                <a:ea typeface="HGSｺﾞｼｯｸE" panose="020B0900000000000000" pitchFamily="50" charset="-128"/>
              </a:rPr>
              <a:t>13</a:t>
            </a:r>
            <a:r>
              <a:rPr lang="ja-JP" altLang="en-US" sz="1318" b="1" dirty="0">
                <a:solidFill>
                  <a:schemeClr val="tx1">
                    <a:lumMod val="75000"/>
                    <a:lumOff val="25000"/>
                  </a:schemeClr>
                </a:solidFill>
                <a:latin typeface="HGSｺﾞｼｯｸE" panose="020B0900000000000000" pitchFamily="50" charset="-128"/>
                <a:ea typeface="HGSｺﾞｼｯｸE" panose="020B0900000000000000" pitchFamily="50" charset="-128"/>
              </a:rPr>
              <a:t>：</a:t>
            </a:r>
            <a:r>
              <a:rPr lang="en-US" altLang="ja-JP" sz="1318" b="1" dirty="0">
                <a:solidFill>
                  <a:schemeClr val="tx1">
                    <a:lumMod val="75000"/>
                    <a:lumOff val="25000"/>
                  </a:schemeClr>
                </a:solidFill>
                <a:latin typeface="HGSｺﾞｼｯｸE" panose="020B0900000000000000" pitchFamily="50" charset="-128"/>
                <a:ea typeface="HGSｺﾞｼｯｸE" panose="020B0900000000000000" pitchFamily="50" charset="-128"/>
              </a:rPr>
              <a:t>00</a:t>
            </a:r>
            <a:r>
              <a:rPr lang="ja-JP" altLang="en-US" sz="1318" b="1" dirty="0">
                <a:solidFill>
                  <a:schemeClr val="tx1">
                    <a:lumMod val="75000"/>
                    <a:lumOff val="25000"/>
                  </a:schemeClr>
                </a:solidFill>
                <a:latin typeface="HGSｺﾞｼｯｸE" panose="020B0900000000000000" pitchFamily="50" charset="-128"/>
                <a:ea typeface="HGSｺﾞｼｯｸE" panose="020B0900000000000000" pitchFamily="50" charset="-128"/>
              </a:rPr>
              <a:t>～</a:t>
            </a:r>
            <a:r>
              <a:rPr lang="en-US" altLang="ja-JP" sz="1318" b="1" dirty="0">
                <a:solidFill>
                  <a:schemeClr val="tx1">
                    <a:lumMod val="75000"/>
                    <a:lumOff val="25000"/>
                  </a:schemeClr>
                </a:solidFill>
                <a:latin typeface="HGSｺﾞｼｯｸE" panose="020B0900000000000000" pitchFamily="50" charset="-128"/>
                <a:ea typeface="HGSｺﾞｼｯｸE" panose="020B0900000000000000" pitchFamily="50" charset="-128"/>
              </a:rPr>
              <a:t>15</a:t>
            </a:r>
            <a:r>
              <a:rPr lang="ja-JP" altLang="en-US" sz="1318" b="1" dirty="0">
                <a:solidFill>
                  <a:schemeClr val="tx1">
                    <a:lumMod val="75000"/>
                    <a:lumOff val="25000"/>
                  </a:schemeClr>
                </a:solidFill>
                <a:latin typeface="HGSｺﾞｼｯｸE" panose="020B0900000000000000" pitchFamily="50" charset="-128"/>
                <a:ea typeface="HGSｺﾞｼｯｸE" panose="020B0900000000000000" pitchFamily="50" charset="-128"/>
              </a:rPr>
              <a:t>：</a:t>
            </a:r>
            <a:r>
              <a:rPr lang="en-US" altLang="ja-JP" sz="1318" b="1" dirty="0">
                <a:solidFill>
                  <a:schemeClr val="tx1">
                    <a:lumMod val="75000"/>
                    <a:lumOff val="25000"/>
                  </a:schemeClr>
                </a:solidFill>
                <a:latin typeface="HGSｺﾞｼｯｸE" panose="020B0900000000000000" pitchFamily="50" charset="-128"/>
                <a:ea typeface="HGSｺﾞｼｯｸE" panose="020B0900000000000000" pitchFamily="50" charset="-128"/>
              </a:rPr>
              <a:t>00</a:t>
            </a:r>
            <a:endParaRPr lang="ja-JP" altLang="en-US" sz="1318" b="1" dirty="0">
              <a:solidFill>
                <a:schemeClr val="tx1">
                  <a:lumMod val="75000"/>
                  <a:lumOff val="25000"/>
                </a:schemeClr>
              </a:solidFill>
              <a:latin typeface="HGSｺﾞｼｯｸE" panose="020B0900000000000000" pitchFamily="50" charset="-128"/>
              <a:ea typeface="HGSｺﾞｼｯｸE" panose="020B0900000000000000" pitchFamily="50" charset="-128"/>
            </a:endParaRPr>
          </a:p>
        </p:txBody>
      </p:sp>
      <p:sp>
        <p:nvSpPr>
          <p:cNvPr id="11" name="テキスト ボックス 10"/>
          <p:cNvSpPr txBox="1"/>
          <p:nvPr/>
        </p:nvSpPr>
        <p:spPr>
          <a:xfrm>
            <a:off x="2101790" y="1037733"/>
            <a:ext cx="2759731" cy="430887"/>
          </a:xfrm>
          <a:prstGeom prst="rect">
            <a:avLst/>
          </a:prstGeom>
          <a:noFill/>
        </p:spPr>
        <p:txBody>
          <a:bodyPr wrap="square" rtlCol="0">
            <a:spAutoFit/>
          </a:bodyPr>
          <a:lstStyle/>
          <a:p>
            <a:r>
              <a:rPr lang="ja-JP" altLang="en-US" sz="2200" b="1" dirty="0">
                <a:solidFill>
                  <a:srgbClr val="002060"/>
                </a:solidFill>
                <a:latin typeface="+mn-ea"/>
              </a:rPr>
              <a:t>大家さんの相続対策</a:t>
            </a:r>
            <a:endParaRPr lang="en-US" altLang="ja-JP" sz="2200" b="1" dirty="0">
              <a:solidFill>
                <a:srgbClr val="002060"/>
              </a:solidFill>
              <a:latin typeface="+mn-ea"/>
            </a:endParaRPr>
          </a:p>
        </p:txBody>
      </p:sp>
      <p:sp>
        <p:nvSpPr>
          <p:cNvPr id="14" name="テキスト ボックス 13"/>
          <p:cNvSpPr txBox="1"/>
          <p:nvPr/>
        </p:nvSpPr>
        <p:spPr>
          <a:xfrm>
            <a:off x="2167653" y="2568594"/>
            <a:ext cx="2470274" cy="430887"/>
          </a:xfrm>
          <a:prstGeom prst="rect">
            <a:avLst/>
          </a:prstGeom>
          <a:noFill/>
        </p:spPr>
        <p:txBody>
          <a:bodyPr wrap="square" rtlCol="0">
            <a:spAutoFit/>
          </a:bodyPr>
          <a:lstStyle/>
          <a:p>
            <a:r>
              <a:rPr lang="ja-JP" altLang="en-US" sz="2200" b="1" dirty="0">
                <a:solidFill>
                  <a:srgbClr val="002060"/>
                </a:solidFill>
                <a:latin typeface="+mn-ea"/>
              </a:rPr>
              <a:t>不動産売買と相続</a:t>
            </a:r>
            <a:endParaRPr lang="en-US" altLang="ja-JP" sz="2200" b="1" dirty="0">
              <a:solidFill>
                <a:srgbClr val="002060"/>
              </a:solidFill>
              <a:latin typeface="+mn-ea"/>
            </a:endParaRPr>
          </a:p>
        </p:txBody>
      </p:sp>
      <p:sp>
        <p:nvSpPr>
          <p:cNvPr id="15" name="テキスト ボックス 14"/>
          <p:cNvSpPr txBox="1"/>
          <p:nvPr/>
        </p:nvSpPr>
        <p:spPr>
          <a:xfrm>
            <a:off x="2167653" y="4081054"/>
            <a:ext cx="3000130" cy="430887"/>
          </a:xfrm>
          <a:prstGeom prst="rect">
            <a:avLst/>
          </a:prstGeom>
          <a:noFill/>
        </p:spPr>
        <p:txBody>
          <a:bodyPr wrap="square" rtlCol="0">
            <a:spAutoFit/>
          </a:bodyPr>
          <a:lstStyle/>
          <a:p>
            <a:r>
              <a:rPr lang="ja-JP" altLang="en-US" sz="2200" b="1" dirty="0" smtClean="0">
                <a:solidFill>
                  <a:srgbClr val="002060"/>
                </a:solidFill>
                <a:latin typeface="+mn-ea"/>
              </a:rPr>
              <a:t>大家業の引き継ぎ方</a:t>
            </a:r>
            <a:endParaRPr lang="en-US" altLang="ja-JP" sz="2200" b="1" dirty="0">
              <a:solidFill>
                <a:srgbClr val="002060"/>
              </a:solidFill>
              <a:latin typeface="+mn-ea"/>
            </a:endParaRPr>
          </a:p>
        </p:txBody>
      </p:sp>
      <p:sp>
        <p:nvSpPr>
          <p:cNvPr id="12" name="テキスト ボックス 11"/>
          <p:cNvSpPr txBox="1"/>
          <p:nvPr/>
        </p:nvSpPr>
        <p:spPr>
          <a:xfrm>
            <a:off x="1587774" y="1567771"/>
            <a:ext cx="4014133" cy="884852"/>
          </a:xfrm>
          <a:prstGeom prst="rect">
            <a:avLst/>
          </a:prstGeom>
          <a:noFill/>
        </p:spPr>
        <p:txBody>
          <a:bodyPr wrap="square" rtlCol="0">
            <a:noAutofit/>
          </a:bodyPr>
          <a:lstStyle/>
          <a:p>
            <a:r>
              <a:rPr lang="ja-JP" altLang="en-US" sz="1100" b="1" dirty="0">
                <a:solidFill>
                  <a:schemeClr val="tx1">
                    <a:lumMod val="85000"/>
                    <a:lumOff val="15000"/>
                  </a:schemeClr>
                </a:solidFill>
                <a:latin typeface="HGSｺﾞｼｯｸM" panose="020B0600000000000000" pitchFamily="50" charset="-128"/>
                <a:ea typeface="HGSｺﾞｼｯｸM" panose="020B0600000000000000" pitchFamily="50" charset="-128"/>
              </a:rPr>
              <a:t>大家さんの相続対策は、不動産を持っていない人の相続対策とは違います。「借金をしても相続税は下がらない」 という基本中の基本からお話しいたします。</a:t>
            </a:r>
            <a:endParaRPr lang="en-US" altLang="ja-JP" sz="1100" b="1" dirty="0">
              <a:solidFill>
                <a:schemeClr val="tx1">
                  <a:lumMod val="85000"/>
                  <a:lumOff val="15000"/>
                </a:schemeClr>
              </a:solidFill>
              <a:latin typeface="HGSｺﾞｼｯｸM" panose="020B0600000000000000" pitchFamily="50" charset="-128"/>
              <a:ea typeface="HGSｺﾞｼｯｸM" panose="020B0600000000000000" pitchFamily="50" charset="-128"/>
            </a:endParaRPr>
          </a:p>
        </p:txBody>
      </p:sp>
      <p:sp>
        <p:nvSpPr>
          <p:cNvPr id="17" name="テキスト ボックス 16"/>
          <p:cNvSpPr txBox="1"/>
          <p:nvPr/>
        </p:nvSpPr>
        <p:spPr>
          <a:xfrm>
            <a:off x="1568725" y="4585115"/>
            <a:ext cx="4033183" cy="1057674"/>
          </a:xfrm>
          <a:prstGeom prst="rect">
            <a:avLst/>
          </a:prstGeom>
          <a:noFill/>
        </p:spPr>
        <p:txBody>
          <a:bodyPr wrap="square" rtlCol="0">
            <a:noAutofit/>
          </a:bodyPr>
          <a:lstStyle/>
          <a:p>
            <a:r>
              <a:rPr lang="ja-JP" altLang="en-US" sz="1100" b="1" dirty="0">
                <a:solidFill>
                  <a:schemeClr val="tx1">
                    <a:lumMod val="85000"/>
                    <a:lumOff val="15000"/>
                  </a:schemeClr>
                </a:solidFill>
                <a:latin typeface="HGSｺﾞｼｯｸM" panose="020B0600000000000000" pitchFamily="50" charset="-128"/>
                <a:ea typeface="HGSｺﾞｼｯｸM" panose="020B0600000000000000" pitchFamily="50" charset="-128"/>
              </a:rPr>
              <a:t>あなたに明日 万が一のことが起こったら、２代目</a:t>
            </a:r>
            <a:r>
              <a:rPr lang="ja-JP" altLang="en-US" sz="1100" b="1" dirty="0" smtClean="0">
                <a:solidFill>
                  <a:schemeClr val="tx1">
                    <a:lumMod val="85000"/>
                    <a:lumOff val="15000"/>
                  </a:schemeClr>
                </a:solidFill>
                <a:latin typeface="HGSｺﾞｼｯｸM" panose="020B0600000000000000" pitchFamily="50" charset="-128"/>
                <a:ea typeface="HGSｺﾞｼｯｸM" panose="020B0600000000000000" pitchFamily="50" charset="-128"/>
              </a:rPr>
              <a:t>は</a:t>
            </a:r>
            <a:endParaRPr lang="en-US" altLang="ja-JP" sz="1100" b="1" dirty="0" smtClean="0">
              <a:solidFill>
                <a:schemeClr val="tx1">
                  <a:lumMod val="85000"/>
                  <a:lumOff val="15000"/>
                </a:schemeClr>
              </a:solidFill>
              <a:latin typeface="HGSｺﾞｼｯｸM" panose="020B0600000000000000" pitchFamily="50" charset="-128"/>
              <a:ea typeface="HGSｺﾞｼｯｸM" panose="020B0600000000000000" pitchFamily="50" charset="-128"/>
            </a:endParaRPr>
          </a:p>
          <a:p>
            <a:r>
              <a:rPr lang="ja-JP" altLang="en-US" sz="1100" b="1" dirty="0" smtClean="0">
                <a:solidFill>
                  <a:schemeClr val="tx1">
                    <a:lumMod val="85000"/>
                    <a:lumOff val="15000"/>
                  </a:schemeClr>
                </a:solidFill>
                <a:latin typeface="HGSｺﾞｼｯｸM" panose="020B0600000000000000" pitchFamily="50" charset="-128"/>
                <a:ea typeface="HGSｺﾞｼｯｸM" panose="020B0600000000000000" pitchFamily="50" charset="-128"/>
              </a:rPr>
              <a:t>大家</a:t>
            </a:r>
            <a:r>
              <a:rPr lang="ja-JP" altLang="en-US" sz="1100" b="1" dirty="0">
                <a:solidFill>
                  <a:schemeClr val="tx1">
                    <a:lumMod val="85000"/>
                    <a:lumOff val="15000"/>
                  </a:schemeClr>
                </a:solidFill>
                <a:latin typeface="HGSｺﾞｼｯｸM" panose="020B0600000000000000" pitchFamily="50" charset="-128"/>
                <a:ea typeface="HGSｺﾞｼｯｸM" panose="020B0600000000000000" pitchFamily="50" charset="-128"/>
              </a:rPr>
              <a:t>さんの仕事をすぐに引き継ぐことができるでしょうか</a:t>
            </a:r>
            <a:r>
              <a:rPr lang="ja-JP" altLang="en-US" sz="1100" b="1" dirty="0" smtClean="0">
                <a:solidFill>
                  <a:schemeClr val="tx1">
                    <a:lumMod val="85000"/>
                    <a:lumOff val="15000"/>
                  </a:schemeClr>
                </a:solidFill>
                <a:latin typeface="HGSｺﾞｼｯｸM" panose="020B0600000000000000" pitchFamily="50" charset="-128"/>
                <a:ea typeface="HGSｺﾞｼｯｸM" panose="020B0600000000000000" pitchFamily="50" charset="-128"/>
              </a:rPr>
              <a:t>？</a:t>
            </a:r>
            <a:endParaRPr lang="en-US" altLang="ja-JP" sz="1100" b="1" dirty="0" smtClean="0">
              <a:solidFill>
                <a:schemeClr val="tx1">
                  <a:lumMod val="85000"/>
                  <a:lumOff val="15000"/>
                </a:schemeClr>
              </a:solidFill>
              <a:latin typeface="HGSｺﾞｼｯｸM" panose="020B0600000000000000" pitchFamily="50" charset="-128"/>
              <a:ea typeface="HGSｺﾞｼｯｸM" panose="020B0600000000000000" pitchFamily="50" charset="-128"/>
            </a:endParaRPr>
          </a:p>
          <a:p>
            <a:r>
              <a:rPr lang="ja-JP" altLang="en-US" sz="1100" b="1" dirty="0" smtClean="0">
                <a:solidFill>
                  <a:schemeClr val="tx1">
                    <a:lumMod val="85000"/>
                    <a:lumOff val="15000"/>
                  </a:schemeClr>
                </a:solidFill>
                <a:latin typeface="HGSｺﾞｼｯｸM" panose="020B0600000000000000" pitchFamily="50" charset="-128"/>
                <a:ea typeface="HGSｺﾞｼｯｸM" panose="020B0600000000000000" pitchFamily="50" charset="-128"/>
              </a:rPr>
              <a:t>事業</a:t>
            </a:r>
            <a:r>
              <a:rPr lang="ja-JP" altLang="en-US" sz="1100" b="1" dirty="0">
                <a:solidFill>
                  <a:schemeClr val="tx1">
                    <a:lumMod val="85000"/>
                    <a:lumOff val="15000"/>
                  </a:schemeClr>
                </a:solidFill>
                <a:latin typeface="HGSｺﾞｼｯｸM" panose="020B0600000000000000" pitchFamily="50" charset="-128"/>
                <a:ea typeface="HGSｺﾞｼｯｸM" panose="020B0600000000000000" pitchFamily="50" charset="-128"/>
              </a:rPr>
              <a:t>承継のポイントについてお話しいたします。</a:t>
            </a:r>
            <a:endParaRPr lang="en-US" altLang="ja-JP" sz="1100" b="1" dirty="0">
              <a:solidFill>
                <a:schemeClr val="tx1">
                  <a:lumMod val="85000"/>
                  <a:lumOff val="15000"/>
                </a:schemeClr>
              </a:solidFill>
              <a:latin typeface="HGSｺﾞｼｯｸM" panose="020B0600000000000000" pitchFamily="50" charset="-128"/>
              <a:ea typeface="HGSｺﾞｼｯｸM" panose="020B0600000000000000" pitchFamily="50" charset="-128"/>
            </a:endParaRPr>
          </a:p>
        </p:txBody>
      </p:sp>
      <p:sp>
        <p:nvSpPr>
          <p:cNvPr id="19" name="テキスト ボックス 18"/>
          <p:cNvSpPr txBox="1"/>
          <p:nvPr/>
        </p:nvSpPr>
        <p:spPr>
          <a:xfrm>
            <a:off x="108859" y="3394257"/>
            <a:ext cx="1563512" cy="295145"/>
          </a:xfrm>
          <a:prstGeom prst="rect">
            <a:avLst/>
          </a:prstGeom>
          <a:noFill/>
        </p:spPr>
        <p:txBody>
          <a:bodyPr wrap="square" rtlCol="0">
            <a:spAutoFit/>
          </a:bodyPr>
          <a:lstStyle/>
          <a:p>
            <a:pPr algn="ctr"/>
            <a:r>
              <a:rPr lang="en-US" altLang="ja-JP" sz="1318"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13</a:t>
            </a:r>
            <a:r>
              <a:rPr lang="ja-JP" altLang="en-US" sz="1318"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a:t>
            </a:r>
            <a:r>
              <a:rPr lang="en-US" altLang="ja-JP" sz="1318"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00</a:t>
            </a:r>
            <a:r>
              <a:rPr lang="ja-JP" altLang="en-US" sz="1318" b="1" dirty="0">
                <a:solidFill>
                  <a:schemeClr val="tx1">
                    <a:lumMod val="75000"/>
                    <a:lumOff val="25000"/>
                  </a:schemeClr>
                </a:solidFill>
                <a:latin typeface="HGSｺﾞｼｯｸE" panose="020B0900000000000000" pitchFamily="50" charset="-128"/>
                <a:ea typeface="HGSｺﾞｼｯｸE" panose="020B0900000000000000" pitchFamily="50" charset="-128"/>
              </a:rPr>
              <a:t>～</a:t>
            </a:r>
            <a:r>
              <a:rPr lang="en-US" altLang="ja-JP" sz="1318" b="1" dirty="0">
                <a:solidFill>
                  <a:schemeClr val="tx1">
                    <a:lumMod val="75000"/>
                    <a:lumOff val="25000"/>
                  </a:schemeClr>
                </a:solidFill>
                <a:latin typeface="HGSｺﾞｼｯｸE" panose="020B0900000000000000" pitchFamily="50" charset="-128"/>
                <a:ea typeface="HGSｺﾞｼｯｸE" panose="020B0900000000000000" pitchFamily="50" charset="-128"/>
              </a:rPr>
              <a:t>15</a:t>
            </a:r>
            <a:r>
              <a:rPr lang="ja-JP" altLang="en-US" sz="1318" b="1" dirty="0">
                <a:solidFill>
                  <a:schemeClr val="tx1">
                    <a:lumMod val="75000"/>
                    <a:lumOff val="25000"/>
                  </a:schemeClr>
                </a:solidFill>
                <a:latin typeface="HGSｺﾞｼｯｸE" panose="020B0900000000000000" pitchFamily="50" charset="-128"/>
                <a:ea typeface="HGSｺﾞｼｯｸE" panose="020B0900000000000000" pitchFamily="50" charset="-128"/>
              </a:rPr>
              <a:t>：</a:t>
            </a:r>
            <a:r>
              <a:rPr lang="en-US" altLang="ja-JP" sz="1318" b="1" dirty="0">
                <a:solidFill>
                  <a:schemeClr val="tx1">
                    <a:lumMod val="75000"/>
                    <a:lumOff val="25000"/>
                  </a:schemeClr>
                </a:solidFill>
                <a:latin typeface="HGSｺﾞｼｯｸE" panose="020B0900000000000000" pitchFamily="50" charset="-128"/>
                <a:ea typeface="HGSｺﾞｼｯｸE" panose="020B0900000000000000" pitchFamily="50" charset="-128"/>
              </a:rPr>
              <a:t>00</a:t>
            </a:r>
            <a:endParaRPr lang="ja-JP" altLang="en-US" sz="1318" b="1" dirty="0">
              <a:solidFill>
                <a:schemeClr val="tx1">
                  <a:lumMod val="75000"/>
                  <a:lumOff val="25000"/>
                </a:schemeClr>
              </a:solidFill>
              <a:latin typeface="HGSｺﾞｼｯｸE" panose="020B0900000000000000" pitchFamily="50" charset="-128"/>
              <a:ea typeface="HGSｺﾞｼｯｸE" panose="020B0900000000000000" pitchFamily="50" charset="-128"/>
            </a:endParaRPr>
          </a:p>
        </p:txBody>
      </p:sp>
      <p:sp>
        <p:nvSpPr>
          <p:cNvPr id="21" name="テキスト ボックス 20"/>
          <p:cNvSpPr txBox="1"/>
          <p:nvPr/>
        </p:nvSpPr>
        <p:spPr>
          <a:xfrm>
            <a:off x="116632" y="4925061"/>
            <a:ext cx="1501816" cy="295145"/>
          </a:xfrm>
          <a:prstGeom prst="rect">
            <a:avLst/>
          </a:prstGeom>
          <a:noFill/>
        </p:spPr>
        <p:txBody>
          <a:bodyPr wrap="square" rtlCol="0">
            <a:spAutoFit/>
          </a:bodyPr>
          <a:lstStyle/>
          <a:p>
            <a:pPr algn="ctr"/>
            <a:r>
              <a:rPr lang="en-US" altLang="ja-JP" sz="1318" b="1" dirty="0">
                <a:solidFill>
                  <a:schemeClr val="tx1">
                    <a:lumMod val="75000"/>
                    <a:lumOff val="25000"/>
                  </a:schemeClr>
                </a:solidFill>
                <a:latin typeface="HGSｺﾞｼｯｸE" panose="020B0900000000000000" pitchFamily="50" charset="-128"/>
                <a:ea typeface="HGSｺﾞｼｯｸE" panose="020B0900000000000000" pitchFamily="50" charset="-128"/>
              </a:rPr>
              <a:t>13</a:t>
            </a:r>
            <a:r>
              <a:rPr lang="ja-JP" altLang="en-US" sz="1318" b="1" dirty="0">
                <a:solidFill>
                  <a:schemeClr val="tx1">
                    <a:lumMod val="75000"/>
                    <a:lumOff val="25000"/>
                  </a:schemeClr>
                </a:solidFill>
                <a:latin typeface="HGSｺﾞｼｯｸE" panose="020B0900000000000000" pitchFamily="50" charset="-128"/>
                <a:ea typeface="HGSｺﾞｼｯｸE" panose="020B0900000000000000" pitchFamily="50" charset="-128"/>
              </a:rPr>
              <a:t>：</a:t>
            </a:r>
            <a:r>
              <a:rPr lang="en-US" altLang="ja-JP" sz="1318" b="1" dirty="0">
                <a:solidFill>
                  <a:schemeClr val="tx1">
                    <a:lumMod val="75000"/>
                    <a:lumOff val="25000"/>
                  </a:schemeClr>
                </a:solidFill>
                <a:latin typeface="HGSｺﾞｼｯｸE" panose="020B0900000000000000" pitchFamily="50" charset="-128"/>
                <a:ea typeface="HGSｺﾞｼｯｸE" panose="020B0900000000000000" pitchFamily="50" charset="-128"/>
              </a:rPr>
              <a:t>00</a:t>
            </a:r>
            <a:r>
              <a:rPr lang="ja-JP" altLang="en-US" sz="1318" b="1" dirty="0">
                <a:solidFill>
                  <a:schemeClr val="tx1">
                    <a:lumMod val="75000"/>
                    <a:lumOff val="25000"/>
                  </a:schemeClr>
                </a:solidFill>
                <a:latin typeface="HGSｺﾞｼｯｸE" panose="020B0900000000000000" pitchFamily="50" charset="-128"/>
                <a:ea typeface="HGSｺﾞｼｯｸE" panose="020B0900000000000000" pitchFamily="50" charset="-128"/>
              </a:rPr>
              <a:t>～</a:t>
            </a:r>
            <a:r>
              <a:rPr lang="en-US" altLang="ja-JP" sz="1318" b="1" dirty="0">
                <a:solidFill>
                  <a:schemeClr val="tx1">
                    <a:lumMod val="75000"/>
                    <a:lumOff val="25000"/>
                  </a:schemeClr>
                </a:solidFill>
                <a:latin typeface="HGSｺﾞｼｯｸE" panose="020B0900000000000000" pitchFamily="50" charset="-128"/>
                <a:ea typeface="HGSｺﾞｼｯｸE" panose="020B0900000000000000" pitchFamily="50" charset="-128"/>
              </a:rPr>
              <a:t>15</a:t>
            </a:r>
            <a:r>
              <a:rPr lang="ja-JP" altLang="en-US" sz="1318" b="1" dirty="0">
                <a:solidFill>
                  <a:schemeClr val="tx1">
                    <a:lumMod val="75000"/>
                    <a:lumOff val="25000"/>
                  </a:schemeClr>
                </a:solidFill>
                <a:latin typeface="HGSｺﾞｼｯｸE" panose="020B0900000000000000" pitchFamily="50" charset="-128"/>
                <a:ea typeface="HGSｺﾞｼｯｸE" panose="020B0900000000000000" pitchFamily="50" charset="-128"/>
              </a:rPr>
              <a:t>：</a:t>
            </a:r>
            <a:r>
              <a:rPr lang="en-US" altLang="ja-JP" sz="1318" b="1" dirty="0">
                <a:solidFill>
                  <a:schemeClr val="tx1">
                    <a:lumMod val="75000"/>
                    <a:lumOff val="25000"/>
                  </a:schemeClr>
                </a:solidFill>
                <a:latin typeface="HGSｺﾞｼｯｸE" panose="020B0900000000000000" pitchFamily="50" charset="-128"/>
                <a:ea typeface="HGSｺﾞｼｯｸE" panose="020B0900000000000000" pitchFamily="50" charset="-128"/>
              </a:rPr>
              <a:t>00</a:t>
            </a:r>
            <a:endParaRPr lang="ja-JP" altLang="en-US" sz="1318" b="1" dirty="0">
              <a:solidFill>
                <a:schemeClr val="tx1">
                  <a:lumMod val="75000"/>
                  <a:lumOff val="25000"/>
                </a:schemeClr>
              </a:solidFill>
              <a:latin typeface="HGSｺﾞｼｯｸE" panose="020B0900000000000000" pitchFamily="50" charset="-128"/>
              <a:ea typeface="HGSｺﾞｼｯｸE" panose="020B0900000000000000" pitchFamily="50" charset="-128"/>
            </a:endParaRPr>
          </a:p>
        </p:txBody>
      </p:sp>
      <p:sp>
        <p:nvSpPr>
          <p:cNvPr id="22" name="テキスト ボックス 21"/>
          <p:cNvSpPr txBox="1"/>
          <p:nvPr/>
        </p:nvSpPr>
        <p:spPr>
          <a:xfrm>
            <a:off x="19160" y="4520952"/>
            <a:ext cx="1450766" cy="440442"/>
          </a:xfrm>
          <a:prstGeom prst="rect">
            <a:avLst/>
          </a:prstGeom>
          <a:noFill/>
        </p:spPr>
        <p:txBody>
          <a:bodyPr wrap="square" rtlCol="0">
            <a:spAutoFit/>
          </a:bodyPr>
          <a:lstStyle/>
          <a:p>
            <a:r>
              <a:rPr lang="ja-JP" altLang="en-US" sz="2262" b="1" dirty="0">
                <a:solidFill>
                  <a:schemeClr val="tx1">
                    <a:lumMod val="75000"/>
                    <a:lumOff val="25000"/>
                  </a:schemeClr>
                </a:solidFill>
                <a:latin typeface="HGSｺﾞｼｯｸE" panose="020B0900000000000000" pitchFamily="50" charset="-128"/>
                <a:ea typeface="HGSｺﾞｼｯｸE" panose="020B0900000000000000" pitchFamily="50" charset="-128"/>
              </a:rPr>
              <a:t>　</a:t>
            </a:r>
            <a:r>
              <a:rPr lang="ja-JP" altLang="en-US" sz="2262"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 </a:t>
            </a:r>
            <a:r>
              <a:rPr lang="en-US" altLang="ja-JP" sz="2262"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2</a:t>
            </a:r>
            <a:r>
              <a:rPr lang="ja-JP" altLang="en-US"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月  </a:t>
            </a:r>
            <a:r>
              <a:rPr lang="en-US" altLang="ja-JP" sz="2262"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2</a:t>
            </a:r>
            <a:r>
              <a:rPr lang="ja-JP" altLang="en-US"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日</a:t>
            </a:r>
            <a:endParaRPr lang="ja-JP" altLang="en-US" sz="1131" b="1" dirty="0">
              <a:solidFill>
                <a:schemeClr val="tx1">
                  <a:lumMod val="75000"/>
                  <a:lumOff val="25000"/>
                </a:schemeClr>
              </a:solidFill>
              <a:latin typeface="HGSｺﾞｼｯｸE" panose="020B0900000000000000" pitchFamily="50" charset="-128"/>
              <a:ea typeface="HGSｺﾞｼｯｸE" panose="020B0900000000000000" pitchFamily="50" charset="-128"/>
            </a:endParaRPr>
          </a:p>
        </p:txBody>
      </p:sp>
      <p:sp>
        <p:nvSpPr>
          <p:cNvPr id="23" name="テキスト ボックス 22"/>
          <p:cNvSpPr txBox="1"/>
          <p:nvPr/>
        </p:nvSpPr>
        <p:spPr>
          <a:xfrm>
            <a:off x="358056" y="1488222"/>
            <a:ext cx="1402019" cy="440442"/>
          </a:xfrm>
          <a:prstGeom prst="rect">
            <a:avLst/>
          </a:prstGeom>
          <a:noFill/>
        </p:spPr>
        <p:txBody>
          <a:bodyPr wrap="square" rtlCol="0">
            <a:spAutoFit/>
          </a:bodyPr>
          <a:lstStyle/>
          <a:p>
            <a:r>
              <a:rPr lang="en-US" altLang="ja-JP" sz="2262"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1</a:t>
            </a:r>
            <a:r>
              <a:rPr lang="ja-JP" altLang="en-US"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月</a:t>
            </a:r>
            <a:r>
              <a:rPr lang="en-US" altLang="ja-JP" sz="2262"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19</a:t>
            </a:r>
            <a:r>
              <a:rPr lang="ja-JP" altLang="en-US"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日　</a:t>
            </a:r>
            <a:endParaRPr lang="ja-JP" altLang="en-US" sz="1131" b="1" dirty="0">
              <a:solidFill>
                <a:schemeClr val="tx1">
                  <a:lumMod val="75000"/>
                  <a:lumOff val="25000"/>
                </a:schemeClr>
              </a:solidFill>
              <a:latin typeface="HGSｺﾞｼｯｸE" panose="020B0900000000000000" pitchFamily="50" charset="-128"/>
              <a:ea typeface="HGSｺﾞｼｯｸE" panose="020B0900000000000000" pitchFamily="50" charset="-128"/>
            </a:endParaRPr>
          </a:p>
        </p:txBody>
      </p:sp>
      <p:sp>
        <p:nvSpPr>
          <p:cNvPr id="24" name="テキスト ボックス 23"/>
          <p:cNvSpPr txBox="1"/>
          <p:nvPr/>
        </p:nvSpPr>
        <p:spPr>
          <a:xfrm>
            <a:off x="341040" y="3000390"/>
            <a:ext cx="1259935" cy="440442"/>
          </a:xfrm>
          <a:prstGeom prst="rect">
            <a:avLst/>
          </a:prstGeom>
          <a:noFill/>
        </p:spPr>
        <p:txBody>
          <a:bodyPr wrap="square" rtlCol="0">
            <a:spAutoFit/>
          </a:bodyPr>
          <a:lstStyle/>
          <a:p>
            <a:r>
              <a:rPr lang="en-US" altLang="ja-JP" sz="2262"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1</a:t>
            </a:r>
            <a:r>
              <a:rPr lang="ja-JP" altLang="en-US"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月</a:t>
            </a:r>
            <a:r>
              <a:rPr lang="en-US" altLang="ja-JP" sz="2262"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26</a:t>
            </a:r>
            <a:r>
              <a:rPr lang="ja-JP" altLang="en-US"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日</a:t>
            </a:r>
            <a:r>
              <a:rPr lang="ja-JP" altLang="en-US" sz="1131" b="1" dirty="0">
                <a:solidFill>
                  <a:schemeClr val="tx1">
                    <a:lumMod val="75000"/>
                    <a:lumOff val="25000"/>
                  </a:schemeClr>
                </a:solidFill>
                <a:latin typeface="HGSｺﾞｼｯｸE" panose="020B0900000000000000" pitchFamily="50" charset="-128"/>
                <a:ea typeface="HGSｺﾞｼｯｸE" panose="020B0900000000000000" pitchFamily="50" charset="-128"/>
              </a:rPr>
              <a:t>　</a:t>
            </a:r>
          </a:p>
        </p:txBody>
      </p:sp>
      <p:sp>
        <p:nvSpPr>
          <p:cNvPr id="25" name="テキスト ボックス 24"/>
          <p:cNvSpPr txBox="1"/>
          <p:nvPr/>
        </p:nvSpPr>
        <p:spPr>
          <a:xfrm>
            <a:off x="1575041" y="3057967"/>
            <a:ext cx="3715533" cy="853140"/>
          </a:xfrm>
          <a:prstGeom prst="rect">
            <a:avLst/>
          </a:prstGeom>
          <a:noFill/>
        </p:spPr>
        <p:txBody>
          <a:bodyPr wrap="square" rtlCol="0">
            <a:noAutofit/>
          </a:bodyPr>
          <a:lstStyle/>
          <a:p>
            <a:r>
              <a:rPr lang="ja-JP" altLang="en-US" sz="1100" b="1" dirty="0">
                <a:solidFill>
                  <a:schemeClr val="tx1">
                    <a:lumMod val="85000"/>
                    <a:lumOff val="15000"/>
                  </a:schemeClr>
                </a:solidFill>
                <a:latin typeface="HGSｺﾞｼｯｸM" panose="020B0600000000000000" pitchFamily="50" charset="-128"/>
                <a:ea typeface="HGSｺﾞｼｯｸM" panose="020B0600000000000000" pitchFamily="50" charset="-128"/>
              </a:rPr>
              <a:t>例えば不動産を売ったり買ったりすると、どんな税金がかかって、相続税にどう影響するかご存知でしょうか？不動産売買の基本からお話しいたします。</a:t>
            </a:r>
            <a:endParaRPr lang="en-US" altLang="ja-JP" sz="1100" b="1" dirty="0">
              <a:solidFill>
                <a:schemeClr val="tx1">
                  <a:lumMod val="85000"/>
                  <a:lumOff val="15000"/>
                </a:schemeClr>
              </a:solidFill>
              <a:latin typeface="HGSｺﾞｼｯｸM" panose="020B0600000000000000" pitchFamily="50" charset="-128"/>
              <a:ea typeface="HGSｺﾞｼｯｸM" panose="020B0600000000000000" pitchFamily="50" charset="-128"/>
            </a:endParaRPr>
          </a:p>
        </p:txBody>
      </p:sp>
      <p:pic>
        <p:nvPicPr>
          <p:cNvPr id="1029"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989" y="9165501"/>
            <a:ext cx="4199328" cy="6203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37942" y="8337376"/>
            <a:ext cx="2412186" cy="1134157"/>
          </a:xfrm>
          <a:prstGeom prst="rect">
            <a:avLst/>
          </a:prstGeom>
          <a:noFill/>
          <a:ln w="317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3"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42319" y="5596910"/>
            <a:ext cx="388368" cy="2391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1" name="テキスト ボックス 30"/>
          <p:cNvSpPr txBox="1"/>
          <p:nvPr/>
        </p:nvSpPr>
        <p:spPr>
          <a:xfrm>
            <a:off x="3135335" y="5491939"/>
            <a:ext cx="3614793" cy="461665"/>
          </a:xfrm>
          <a:prstGeom prst="rect">
            <a:avLst/>
          </a:prstGeom>
          <a:noFill/>
        </p:spPr>
        <p:txBody>
          <a:bodyPr wrap="square" rtlCol="0">
            <a:spAutoFit/>
          </a:bodyPr>
          <a:lstStyle/>
          <a:p>
            <a:pPr algn="ctr"/>
            <a:r>
              <a:rPr lang="ja-JP" altLang="en-US" sz="2400" b="1" dirty="0">
                <a:solidFill>
                  <a:schemeClr val="tx1">
                    <a:lumMod val="75000"/>
                    <a:lumOff val="25000"/>
                  </a:schemeClr>
                </a:solidFill>
                <a:latin typeface="HGPｺﾞｼｯｸE" panose="020B0900000000000000" pitchFamily="50" charset="-128"/>
                <a:ea typeface="HGPｺﾞｼｯｸE" panose="020B0900000000000000" pitchFamily="50" charset="-128"/>
              </a:rPr>
              <a:t>０９２ </a:t>
            </a:r>
            <a:r>
              <a:rPr lang="en-US" altLang="ja-JP" sz="2400" b="1" dirty="0">
                <a:solidFill>
                  <a:schemeClr val="tx1">
                    <a:lumMod val="75000"/>
                    <a:lumOff val="25000"/>
                  </a:schemeClr>
                </a:solidFill>
                <a:latin typeface="HGPｺﾞｼｯｸE" panose="020B0900000000000000" pitchFamily="50" charset="-128"/>
                <a:ea typeface="HGPｺﾞｼｯｸE" panose="020B0900000000000000" pitchFamily="50" charset="-128"/>
              </a:rPr>
              <a:t>- </a:t>
            </a:r>
            <a:r>
              <a:rPr lang="ja-JP" altLang="en-US" sz="2400" b="1" dirty="0">
                <a:solidFill>
                  <a:schemeClr val="tx1">
                    <a:lumMod val="75000"/>
                    <a:lumOff val="25000"/>
                  </a:schemeClr>
                </a:solidFill>
                <a:latin typeface="HGPｺﾞｼｯｸE" panose="020B0900000000000000" pitchFamily="50" charset="-128"/>
                <a:ea typeface="HGPｺﾞｼｯｸE" panose="020B0900000000000000" pitchFamily="50" charset="-128"/>
              </a:rPr>
              <a:t>７５１ </a:t>
            </a:r>
            <a:r>
              <a:rPr lang="en-US" altLang="ja-JP" sz="2400" b="1" dirty="0">
                <a:solidFill>
                  <a:schemeClr val="tx1">
                    <a:lumMod val="75000"/>
                    <a:lumOff val="25000"/>
                  </a:schemeClr>
                </a:solidFill>
                <a:latin typeface="HGPｺﾞｼｯｸE" panose="020B0900000000000000" pitchFamily="50" charset="-128"/>
                <a:ea typeface="HGPｺﾞｼｯｸE" panose="020B0900000000000000" pitchFamily="50" charset="-128"/>
              </a:rPr>
              <a:t>- </a:t>
            </a:r>
            <a:r>
              <a:rPr lang="ja-JP" altLang="en-US" sz="2400" b="1" dirty="0">
                <a:solidFill>
                  <a:schemeClr val="tx1">
                    <a:lumMod val="75000"/>
                    <a:lumOff val="25000"/>
                  </a:schemeClr>
                </a:solidFill>
                <a:latin typeface="HGPｺﾞｼｯｸE" panose="020B0900000000000000" pitchFamily="50" charset="-128"/>
                <a:ea typeface="HGPｺﾞｼｯｸE" panose="020B0900000000000000" pitchFamily="50" charset="-128"/>
              </a:rPr>
              <a:t>５７００</a:t>
            </a:r>
          </a:p>
        </p:txBody>
      </p:sp>
      <p:sp>
        <p:nvSpPr>
          <p:cNvPr id="27" name="テキスト ボックス 26"/>
          <p:cNvSpPr txBox="1"/>
          <p:nvPr/>
        </p:nvSpPr>
        <p:spPr>
          <a:xfrm>
            <a:off x="1139361" y="1619215"/>
            <a:ext cx="493988" cy="266355"/>
          </a:xfrm>
          <a:prstGeom prst="rect">
            <a:avLst/>
          </a:prstGeom>
          <a:noFill/>
        </p:spPr>
        <p:txBody>
          <a:bodyPr wrap="square" rtlCol="0">
            <a:spAutoFit/>
          </a:bodyPr>
          <a:lstStyle/>
          <a:p>
            <a:pPr algn="ctr"/>
            <a:r>
              <a:rPr lang="en-US" altLang="ja-JP"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a:t>
            </a:r>
            <a:r>
              <a:rPr lang="ja-JP" altLang="en-US" sz="1131" b="1" dirty="0">
                <a:solidFill>
                  <a:schemeClr val="tx1">
                    <a:lumMod val="75000"/>
                    <a:lumOff val="25000"/>
                  </a:schemeClr>
                </a:solidFill>
                <a:latin typeface="HGSｺﾞｼｯｸE" panose="020B0900000000000000" pitchFamily="50" charset="-128"/>
                <a:ea typeface="HGSｺﾞｼｯｸE" panose="020B0900000000000000" pitchFamily="50" charset="-128"/>
              </a:rPr>
              <a:t>水</a:t>
            </a:r>
            <a:r>
              <a:rPr lang="en-US" altLang="ja-JP"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a:t>
            </a:r>
            <a:endParaRPr lang="ja-JP" altLang="en-US" sz="1131" b="1" dirty="0">
              <a:solidFill>
                <a:schemeClr val="tx1">
                  <a:lumMod val="75000"/>
                  <a:lumOff val="25000"/>
                </a:schemeClr>
              </a:solidFill>
              <a:latin typeface="HGSｺﾞｼｯｸE" panose="020B0900000000000000" pitchFamily="50" charset="-128"/>
              <a:ea typeface="HGSｺﾞｼｯｸE" panose="020B0900000000000000" pitchFamily="50" charset="-128"/>
            </a:endParaRPr>
          </a:p>
        </p:txBody>
      </p:sp>
      <p:sp>
        <p:nvSpPr>
          <p:cNvPr id="28" name="テキスト ボックス 27"/>
          <p:cNvSpPr txBox="1"/>
          <p:nvPr/>
        </p:nvSpPr>
        <p:spPr>
          <a:xfrm>
            <a:off x="946451" y="3143254"/>
            <a:ext cx="875131" cy="266355"/>
          </a:xfrm>
          <a:prstGeom prst="rect">
            <a:avLst/>
          </a:prstGeom>
          <a:noFill/>
        </p:spPr>
        <p:txBody>
          <a:bodyPr wrap="square" rtlCol="0">
            <a:spAutoFit/>
          </a:bodyPr>
          <a:lstStyle/>
          <a:p>
            <a:pPr algn="ctr"/>
            <a:r>
              <a:rPr lang="en-US" altLang="ja-JP"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a:t>
            </a:r>
            <a:r>
              <a:rPr lang="ja-JP" altLang="en-US" sz="1131" b="1" dirty="0">
                <a:solidFill>
                  <a:schemeClr val="tx1">
                    <a:lumMod val="75000"/>
                    <a:lumOff val="25000"/>
                  </a:schemeClr>
                </a:solidFill>
                <a:latin typeface="HGSｺﾞｼｯｸE" panose="020B0900000000000000" pitchFamily="50" charset="-128"/>
                <a:ea typeface="HGSｺﾞｼｯｸE" panose="020B0900000000000000" pitchFamily="50" charset="-128"/>
              </a:rPr>
              <a:t>水</a:t>
            </a:r>
            <a:r>
              <a:rPr lang="en-US" altLang="ja-JP"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a:t>
            </a:r>
            <a:endParaRPr lang="ja-JP" altLang="en-US" sz="1131" b="1" dirty="0">
              <a:solidFill>
                <a:schemeClr val="tx1">
                  <a:lumMod val="75000"/>
                  <a:lumOff val="25000"/>
                </a:schemeClr>
              </a:solidFill>
              <a:latin typeface="HGSｺﾞｼｯｸE" panose="020B0900000000000000" pitchFamily="50" charset="-128"/>
              <a:ea typeface="HGSｺﾞｼｯｸE" panose="020B0900000000000000" pitchFamily="50" charset="-128"/>
            </a:endParaRPr>
          </a:p>
        </p:txBody>
      </p:sp>
      <p:sp>
        <p:nvSpPr>
          <p:cNvPr id="29" name="テキスト ボックス 28"/>
          <p:cNvSpPr txBox="1"/>
          <p:nvPr/>
        </p:nvSpPr>
        <p:spPr>
          <a:xfrm>
            <a:off x="1138563" y="4663422"/>
            <a:ext cx="493988" cy="266355"/>
          </a:xfrm>
          <a:prstGeom prst="rect">
            <a:avLst/>
          </a:prstGeom>
          <a:noFill/>
        </p:spPr>
        <p:txBody>
          <a:bodyPr wrap="square" rtlCol="0">
            <a:spAutoFit/>
          </a:bodyPr>
          <a:lstStyle/>
          <a:p>
            <a:pPr algn="ctr"/>
            <a:r>
              <a:rPr lang="en-US" altLang="ja-JP"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a:t>
            </a:r>
            <a:r>
              <a:rPr lang="ja-JP" altLang="en-US"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水</a:t>
            </a:r>
            <a:r>
              <a:rPr lang="en-US" altLang="ja-JP" sz="1131" b="1" dirty="0" smtClean="0">
                <a:solidFill>
                  <a:schemeClr val="tx1">
                    <a:lumMod val="75000"/>
                    <a:lumOff val="25000"/>
                  </a:schemeClr>
                </a:solidFill>
                <a:latin typeface="HGSｺﾞｼｯｸE" panose="020B0900000000000000" pitchFamily="50" charset="-128"/>
                <a:ea typeface="HGSｺﾞｼｯｸE" panose="020B0900000000000000" pitchFamily="50" charset="-128"/>
              </a:rPr>
              <a:t>)</a:t>
            </a:r>
            <a:endParaRPr lang="ja-JP" altLang="en-US" sz="1131" b="1" dirty="0">
              <a:solidFill>
                <a:schemeClr val="tx1">
                  <a:lumMod val="75000"/>
                  <a:lumOff val="25000"/>
                </a:schemeClr>
              </a:solidFill>
              <a:latin typeface="HGSｺﾞｼｯｸE" panose="020B0900000000000000" pitchFamily="50" charset="-128"/>
              <a:ea typeface="HGSｺﾞｼｯｸE" panose="020B0900000000000000" pitchFamily="50" charset="-128"/>
            </a:endParaRPr>
          </a:p>
        </p:txBody>
      </p:sp>
      <p:sp>
        <p:nvSpPr>
          <p:cNvPr id="30" name="テキスト ボックス 29"/>
          <p:cNvSpPr txBox="1"/>
          <p:nvPr/>
        </p:nvSpPr>
        <p:spPr>
          <a:xfrm>
            <a:off x="4688371" y="6779546"/>
            <a:ext cx="172726" cy="266355"/>
          </a:xfrm>
          <a:prstGeom prst="rect">
            <a:avLst/>
          </a:prstGeom>
          <a:solidFill>
            <a:schemeClr val="bg1"/>
          </a:solidFill>
        </p:spPr>
        <p:txBody>
          <a:bodyPr wrap="square" rtlCol="0">
            <a:spAutoFit/>
          </a:bodyPr>
          <a:lstStyle/>
          <a:p>
            <a:pPr algn="ctr"/>
            <a:endParaRPr lang="ja-JP" altLang="en-US" sz="1131" b="1" dirty="0">
              <a:solidFill>
                <a:schemeClr val="tx1">
                  <a:lumMod val="75000"/>
                  <a:lumOff val="25000"/>
                </a:schemeClr>
              </a:solidFill>
              <a:latin typeface="ＭＳ Ｐゴシック" panose="020B0600070205080204" pitchFamily="50" charset="-128"/>
              <a:ea typeface="ＭＳ Ｐゴシック" panose="020B0600070205080204" pitchFamily="50" charset="-128"/>
            </a:endParaRPr>
          </a:p>
        </p:txBody>
      </p:sp>
      <p:sp>
        <p:nvSpPr>
          <p:cNvPr id="33" name="テキスト ボックス 32"/>
          <p:cNvSpPr txBox="1"/>
          <p:nvPr/>
        </p:nvSpPr>
        <p:spPr>
          <a:xfrm>
            <a:off x="4688372" y="9489504"/>
            <a:ext cx="2052822" cy="200055"/>
          </a:xfrm>
          <a:prstGeom prst="rect">
            <a:avLst/>
          </a:prstGeom>
          <a:noFill/>
        </p:spPr>
        <p:txBody>
          <a:bodyPr wrap="square" rtlCol="0">
            <a:spAutoFit/>
          </a:bodyPr>
          <a:lstStyle/>
          <a:p>
            <a:pPr algn="r"/>
            <a:r>
              <a:rPr lang="en-US" altLang="ja-JP" sz="700"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ja-JP" altLang="en-US" sz="700" dirty="0">
                <a:solidFill>
                  <a:schemeClr val="tx1">
                    <a:lumMod val="75000"/>
                    <a:lumOff val="25000"/>
                  </a:schemeClr>
                </a:solidFill>
                <a:latin typeface="ＭＳ Ｐゴシック" panose="020B0600070205080204" pitchFamily="50" charset="-128"/>
                <a:ea typeface="ＭＳ Ｐゴシック" panose="020B0600070205080204" pitchFamily="50" charset="-128"/>
              </a:rPr>
              <a:t>秋号</a:t>
            </a:r>
            <a:r>
              <a:rPr lang="en-US" altLang="ja-JP" sz="700"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endParaRPr lang="ja-JP" altLang="en-US" sz="700" dirty="0">
              <a:solidFill>
                <a:schemeClr val="tx1">
                  <a:lumMod val="75000"/>
                  <a:lumOff val="25000"/>
                </a:schemeClr>
              </a:solidFill>
              <a:latin typeface="ＭＳ Ｐゴシック" panose="020B0600070205080204" pitchFamily="50" charset="-128"/>
              <a:ea typeface="ＭＳ Ｐゴシック" panose="020B0600070205080204" pitchFamily="50" charset="-128"/>
            </a:endParaRPr>
          </a:p>
        </p:txBody>
      </p:sp>
      <p:sp>
        <p:nvSpPr>
          <p:cNvPr id="32" name="正方形/長方形 31"/>
          <p:cNvSpPr/>
          <p:nvPr/>
        </p:nvSpPr>
        <p:spPr>
          <a:xfrm>
            <a:off x="6237312" y="9142641"/>
            <a:ext cx="447968" cy="2959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2"/>
          <p:cNvGrpSpPr/>
          <p:nvPr/>
        </p:nvGrpSpPr>
        <p:grpSpPr>
          <a:xfrm>
            <a:off x="2979920" y="8577709"/>
            <a:ext cx="909107" cy="304220"/>
            <a:chOff x="2979920" y="8577709"/>
            <a:chExt cx="909107" cy="304220"/>
          </a:xfrm>
        </p:grpSpPr>
        <p:sp>
          <p:nvSpPr>
            <p:cNvPr id="2" name="正方形/長方形 1"/>
            <p:cNvSpPr/>
            <p:nvPr/>
          </p:nvSpPr>
          <p:spPr>
            <a:xfrm>
              <a:off x="3024931" y="8577709"/>
              <a:ext cx="864096" cy="301286"/>
            </a:xfrm>
            <a:prstGeom prst="rect">
              <a:avLst/>
            </a:prstGeom>
            <a:solidFill>
              <a:srgbClr val="FF9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2979920" y="8580643"/>
              <a:ext cx="864096" cy="301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b="1" dirty="0" smtClean="0"/>
                <a:t>10</a:t>
              </a:r>
              <a:r>
                <a:rPr kumimoji="1" lang="ja-JP" altLang="en-US" sz="800" b="1" dirty="0" smtClean="0"/>
                <a:t>時～</a:t>
              </a:r>
              <a:r>
                <a:rPr kumimoji="1" lang="en-US" altLang="ja-JP" sz="800" b="1" dirty="0" smtClean="0"/>
                <a:t>17</a:t>
              </a:r>
              <a:r>
                <a:rPr kumimoji="1" lang="ja-JP" altLang="en-US" sz="800" b="1" dirty="0" smtClean="0"/>
                <a:t>時</a:t>
              </a:r>
              <a:endParaRPr kumimoji="1" lang="en-US" altLang="ja-JP" sz="800" b="1" dirty="0" smtClean="0"/>
            </a:p>
            <a:p>
              <a:pPr algn="ctr"/>
              <a:r>
                <a:rPr kumimoji="1" lang="ja-JP" altLang="en-US" sz="800" b="1" dirty="0" smtClean="0"/>
                <a:t>（土日祝除く）</a:t>
              </a:r>
              <a:endParaRPr kumimoji="1" lang="ja-JP" altLang="en-US" sz="800" b="1" dirty="0"/>
            </a:p>
          </p:txBody>
        </p:sp>
      </p:grpSp>
    </p:spTree>
    <p:extLst>
      <p:ext uri="{BB962C8B-B14F-4D97-AF65-F5344CB8AC3E}">
        <p14:creationId xmlns:p14="http://schemas.microsoft.com/office/powerpoint/2010/main" val="38509787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840</TotalTime>
  <Words>679</Words>
  <Application>Microsoft Office PowerPoint</Application>
  <PresentationFormat>A4 210 x 297 mm</PresentationFormat>
  <Paragraphs>80</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HGPｺﾞｼｯｸE</vt:lpstr>
      <vt:lpstr>HGSｺﾞｼｯｸE</vt:lpstr>
      <vt:lpstr>HGSｺﾞｼｯｸM</vt:lpstr>
      <vt:lpstr>ＭＳ Ｐゴシック</vt:lpstr>
      <vt:lpstr>ＭＳ 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m-1132</dc:creator>
  <cp:lastModifiedBy>m-堀田　真由美</cp:lastModifiedBy>
  <cp:revision>121</cp:revision>
  <cp:lastPrinted>2021-11-08T09:56:17Z</cp:lastPrinted>
  <dcterms:created xsi:type="dcterms:W3CDTF">2019-02-21T10:07:58Z</dcterms:created>
  <dcterms:modified xsi:type="dcterms:W3CDTF">2021-11-08T09:56:18Z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439985</vt:lpwstr>
  </property>
  <property fmtid="{D5CDD505-2E9C-101B-9397-08002B2CF9AE}" pid="3" name="NXPowerLiteSettings">
    <vt:lpwstr>C74006B004C800</vt:lpwstr>
  </property>
  <property fmtid="{D5CDD505-2E9C-101B-9397-08002B2CF9AE}" pid="4" name="NXPowerLiteVersion">
    <vt:lpwstr>S7.1.19</vt:lpwstr>
  </property>
</Properties>
</file>